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7"/>
  </p:notesMasterIdLst>
  <p:handoutMasterIdLst>
    <p:handoutMasterId r:id="rId28"/>
  </p:handoutMasterIdLst>
  <p:sldIdLst>
    <p:sldId id="281" r:id="rId5"/>
    <p:sldId id="284" r:id="rId6"/>
    <p:sldId id="280" r:id="rId7"/>
    <p:sldId id="261" r:id="rId8"/>
    <p:sldId id="273" r:id="rId9"/>
    <p:sldId id="285" r:id="rId10"/>
    <p:sldId id="286" r:id="rId11"/>
    <p:sldId id="287" r:id="rId12"/>
    <p:sldId id="288" r:id="rId13"/>
    <p:sldId id="289" r:id="rId14"/>
    <p:sldId id="290" r:id="rId15"/>
    <p:sldId id="292" r:id="rId16"/>
    <p:sldId id="294" r:id="rId17"/>
    <p:sldId id="293" r:id="rId18"/>
    <p:sldId id="291" r:id="rId19"/>
    <p:sldId id="295" r:id="rId20"/>
    <p:sldId id="296" r:id="rId21"/>
    <p:sldId id="298" r:id="rId22"/>
    <p:sldId id="300" r:id="rId23"/>
    <p:sldId id="297" r:id="rId24"/>
    <p:sldId id="299" r:id="rId25"/>
    <p:sldId id="274"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7E9639D4-E3E2-4D34-9284-5A2195B3D0D7}">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095" autoAdjust="0"/>
    <p:restoredTop sz="94894" autoAdjust="0"/>
  </p:normalViewPr>
  <p:slideViewPr>
    <p:cSldViewPr snapToGrid="0">
      <p:cViewPr varScale="1">
        <p:scale>
          <a:sx n="112" d="100"/>
          <a:sy n="112" d="100"/>
        </p:scale>
        <p:origin x="928" y="176"/>
      </p:cViewPr>
      <p:guideLst/>
    </p:cSldViewPr>
  </p:slideViewPr>
  <p:outlineViewPr>
    <p:cViewPr>
      <p:scale>
        <a:sx n="33" d="100"/>
        <a:sy n="33" d="100"/>
      </p:scale>
      <p:origin x="0" y="-4032"/>
    </p:cViewPr>
  </p:outlineViewPr>
  <p:notesTextViewPr>
    <p:cViewPr>
      <p:scale>
        <a:sx n="1" d="1"/>
        <a:sy n="1" d="1"/>
      </p:scale>
      <p:origin x="0" y="0"/>
    </p:cViewPr>
  </p:notesTextViewPr>
  <p:sorterViewPr>
    <p:cViewPr>
      <p:scale>
        <a:sx n="100" d="100"/>
        <a:sy n="100" d="100"/>
      </p:scale>
      <p:origin x="0" y="-1757"/>
    </p:cViewPr>
  </p:sorterViewPr>
  <p:notesViewPr>
    <p:cSldViewPr snapToGrid="0">
      <p:cViewPr>
        <p:scale>
          <a:sx n="1" d="2"/>
          <a:sy n="1" d="2"/>
        </p:scale>
        <p:origin x="3480" y="552"/>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viewProps" Target="viewProps.xml"/><Relationship Id="rId8" Type="http://schemas.openxmlformats.org/officeDocument/2006/relationships/slide" Target="slides/slide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976AB79-C677-3DB7-78CF-9305D586148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113AB137-CEA6-0244-F12B-1ECC21172D0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DC994AA-C437-4EF4-8BEF-0B832D7FA420}" type="datetimeFigureOut">
              <a:rPr lang="en-US" smtClean="0"/>
              <a:t>6/30/25</a:t>
            </a:fld>
            <a:endParaRPr lang="en-US"/>
          </a:p>
        </p:txBody>
      </p:sp>
      <p:sp>
        <p:nvSpPr>
          <p:cNvPr id="4" name="Footer Placeholder 3">
            <a:extLst>
              <a:ext uri="{FF2B5EF4-FFF2-40B4-BE49-F238E27FC236}">
                <a16:creationId xmlns:a16="http://schemas.microsoft.com/office/drawing/2014/main" id="{0868EC96-C6CC-F2AF-D90F-143F4D20A07A}"/>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94F8EC8D-EF88-0275-F75C-A789924433BA}"/>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F757874-EF65-4B61-B062-40C932C81294}" type="slidenum">
              <a:rPr lang="en-US" smtClean="0"/>
              <a:t>‹#›</a:t>
            </a:fld>
            <a:endParaRPr lang="en-US"/>
          </a:p>
        </p:txBody>
      </p:sp>
    </p:spTree>
    <p:extLst>
      <p:ext uri="{BB962C8B-B14F-4D97-AF65-F5344CB8AC3E}">
        <p14:creationId xmlns:p14="http://schemas.microsoft.com/office/powerpoint/2010/main" val="347202786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B4FE048-FAD0-D943-9A17-3C4CB7633182}" type="datetimeFigureOut">
              <a:rPr lang="en-US" smtClean="0"/>
              <a:t>6/30/25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5247812-3409-784D-BAE7-ABE53735D59F}" type="slidenum">
              <a:rPr lang="en-US" smtClean="0"/>
              <a:t>‹#›</a:t>
            </a:fld>
            <a:endParaRPr lang="en-US"/>
          </a:p>
        </p:txBody>
      </p:sp>
    </p:spTree>
    <p:extLst>
      <p:ext uri="{BB962C8B-B14F-4D97-AF65-F5344CB8AC3E}">
        <p14:creationId xmlns:p14="http://schemas.microsoft.com/office/powerpoint/2010/main" val="10150300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F23A35-1FA6-84F9-C9C9-8EFD760A508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67CDB01-A300-500A-E9FF-5021D5B2164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3B90371-6E13-9BA6-3274-E7DFC0AA832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5DD689E-823E-FB48-22C9-BEE63C553E8C}"/>
              </a:ext>
            </a:extLst>
          </p:cNvPr>
          <p:cNvSpPr>
            <a:spLocks noGrp="1"/>
          </p:cNvSpPr>
          <p:nvPr>
            <p:ph type="sldNum" sz="quarter" idx="5"/>
          </p:nvPr>
        </p:nvSpPr>
        <p:spPr/>
        <p:txBody>
          <a:bodyPr/>
          <a:lstStyle/>
          <a:p>
            <a:fld id="{55247812-3409-784D-BAE7-ABE53735D59F}" type="slidenum">
              <a:rPr lang="en-US" smtClean="0"/>
              <a:t>2</a:t>
            </a:fld>
            <a:endParaRPr lang="en-US"/>
          </a:p>
        </p:txBody>
      </p:sp>
    </p:spTree>
    <p:extLst>
      <p:ext uri="{BB962C8B-B14F-4D97-AF65-F5344CB8AC3E}">
        <p14:creationId xmlns:p14="http://schemas.microsoft.com/office/powerpoint/2010/main" val="22172940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5247812-3409-784D-BAE7-ABE53735D59F}" type="slidenum">
              <a:rPr lang="en-US" smtClean="0"/>
              <a:t>3</a:t>
            </a:fld>
            <a:endParaRPr lang="en-US"/>
          </a:p>
        </p:txBody>
      </p:sp>
    </p:spTree>
    <p:extLst>
      <p:ext uri="{BB962C8B-B14F-4D97-AF65-F5344CB8AC3E}">
        <p14:creationId xmlns:p14="http://schemas.microsoft.com/office/powerpoint/2010/main" val="22950178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5247812-3409-784D-BAE7-ABE53735D59F}" type="slidenum">
              <a:rPr lang="en-US" smtClean="0"/>
              <a:t>4</a:t>
            </a:fld>
            <a:endParaRPr lang="en-US"/>
          </a:p>
        </p:txBody>
      </p:sp>
    </p:spTree>
    <p:extLst>
      <p:ext uri="{BB962C8B-B14F-4D97-AF65-F5344CB8AC3E}">
        <p14:creationId xmlns:p14="http://schemas.microsoft.com/office/powerpoint/2010/main" val="8383394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5247812-3409-784D-BAE7-ABE53735D59F}" type="slidenum">
              <a:rPr lang="en-US" smtClean="0"/>
              <a:t>5</a:t>
            </a:fld>
            <a:endParaRPr lang="en-US"/>
          </a:p>
        </p:txBody>
      </p:sp>
    </p:spTree>
    <p:extLst>
      <p:ext uri="{BB962C8B-B14F-4D97-AF65-F5344CB8AC3E}">
        <p14:creationId xmlns:p14="http://schemas.microsoft.com/office/powerpoint/2010/main" val="31554317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35F514-E2D9-5EB1-7586-820620BD270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BC8C570-4C85-F8D0-49B2-ABF14AA0109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DD3DBE7-3B3A-F795-4FC1-F5B0FE94463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6A7759C-D43B-DC20-1549-92BE13E1DC34}"/>
              </a:ext>
            </a:extLst>
          </p:cNvPr>
          <p:cNvSpPr>
            <a:spLocks noGrp="1"/>
          </p:cNvSpPr>
          <p:nvPr>
            <p:ph type="sldNum" sz="quarter" idx="5"/>
          </p:nvPr>
        </p:nvSpPr>
        <p:spPr/>
        <p:txBody>
          <a:bodyPr/>
          <a:lstStyle/>
          <a:p>
            <a:fld id="{55247812-3409-784D-BAE7-ABE53735D59F}" type="slidenum">
              <a:rPr lang="en-US" smtClean="0"/>
              <a:t>6</a:t>
            </a:fld>
            <a:endParaRPr lang="en-US"/>
          </a:p>
        </p:txBody>
      </p:sp>
    </p:spTree>
    <p:extLst>
      <p:ext uri="{BB962C8B-B14F-4D97-AF65-F5344CB8AC3E}">
        <p14:creationId xmlns:p14="http://schemas.microsoft.com/office/powerpoint/2010/main" val="2347452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7799BE-D365-1161-7BFF-895818234BE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0BCB10D-C028-304A-3F12-6401B6477C8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DB93778-3E33-4C66-CCA1-7F9E9F819C5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1EBDAF0-8CE0-E73E-0F2A-D603BE9C32E8}"/>
              </a:ext>
            </a:extLst>
          </p:cNvPr>
          <p:cNvSpPr>
            <a:spLocks noGrp="1"/>
          </p:cNvSpPr>
          <p:nvPr>
            <p:ph type="sldNum" sz="quarter" idx="5"/>
          </p:nvPr>
        </p:nvSpPr>
        <p:spPr/>
        <p:txBody>
          <a:bodyPr/>
          <a:lstStyle/>
          <a:p>
            <a:fld id="{55247812-3409-784D-BAE7-ABE53735D59F}" type="slidenum">
              <a:rPr lang="en-US" smtClean="0"/>
              <a:t>7</a:t>
            </a:fld>
            <a:endParaRPr lang="en-US"/>
          </a:p>
        </p:txBody>
      </p:sp>
    </p:spTree>
    <p:extLst>
      <p:ext uri="{BB962C8B-B14F-4D97-AF65-F5344CB8AC3E}">
        <p14:creationId xmlns:p14="http://schemas.microsoft.com/office/powerpoint/2010/main" val="2894501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1B482B-E4A8-8D0B-139C-8D9F3D2035A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4FFF5CC-490B-BF36-DEFA-4043C18CA45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AAA5FBB-71E2-043D-4B90-73C2AA9899A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5938181-C0A2-98DF-CE77-90CF84DBA82D}"/>
              </a:ext>
            </a:extLst>
          </p:cNvPr>
          <p:cNvSpPr>
            <a:spLocks noGrp="1"/>
          </p:cNvSpPr>
          <p:nvPr>
            <p:ph type="sldNum" sz="quarter" idx="5"/>
          </p:nvPr>
        </p:nvSpPr>
        <p:spPr/>
        <p:txBody>
          <a:bodyPr/>
          <a:lstStyle/>
          <a:p>
            <a:fld id="{55247812-3409-784D-BAE7-ABE53735D59F}" type="slidenum">
              <a:rPr lang="en-US" smtClean="0"/>
              <a:t>8</a:t>
            </a:fld>
            <a:endParaRPr lang="en-US"/>
          </a:p>
        </p:txBody>
      </p:sp>
    </p:spTree>
    <p:extLst>
      <p:ext uri="{BB962C8B-B14F-4D97-AF65-F5344CB8AC3E}">
        <p14:creationId xmlns:p14="http://schemas.microsoft.com/office/powerpoint/2010/main" val="20517309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16AC4A-1546-51B5-BCFA-1AF532C9CD5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FCF20E3-24E0-CDC8-F4E8-E42713D885C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2F094EE-02B0-9FA8-1130-D56D74BFFAF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2989AE8-9210-6481-C2D6-BD07560BA4B5}"/>
              </a:ext>
            </a:extLst>
          </p:cNvPr>
          <p:cNvSpPr>
            <a:spLocks noGrp="1"/>
          </p:cNvSpPr>
          <p:nvPr>
            <p:ph type="sldNum" sz="quarter" idx="5"/>
          </p:nvPr>
        </p:nvSpPr>
        <p:spPr/>
        <p:txBody>
          <a:bodyPr/>
          <a:lstStyle/>
          <a:p>
            <a:fld id="{55247812-3409-784D-BAE7-ABE53735D59F}" type="slidenum">
              <a:rPr lang="en-US" smtClean="0"/>
              <a:t>9</a:t>
            </a:fld>
            <a:endParaRPr lang="en-US"/>
          </a:p>
        </p:txBody>
      </p:sp>
    </p:spTree>
    <p:extLst>
      <p:ext uri="{BB962C8B-B14F-4D97-AF65-F5344CB8AC3E}">
        <p14:creationId xmlns:p14="http://schemas.microsoft.com/office/powerpoint/2010/main" val="30388645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6761DC-0BAA-A6E9-08DA-708F025452F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AB0A97B-165C-184A-103E-D220509976D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F094BA7-D95B-E6DC-22BB-8B038EA223A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E989F5F-F892-C3DA-A1F6-7EF809BE4F00}"/>
              </a:ext>
            </a:extLst>
          </p:cNvPr>
          <p:cNvSpPr>
            <a:spLocks noGrp="1"/>
          </p:cNvSpPr>
          <p:nvPr>
            <p:ph type="sldNum" sz="quarter" idx="5"/>
          </p:nvPr>
        </p:nvSpPr>
        <p:spPr/>
        <p:txBody>
          <a:bodyPr/>
          <a:lstStyle/>
          <a:p>
            <a:fld id="{55247812-3409-784D-BAE7-ABE53735D59F}" type="slidenum">
              <a:rPr lang="en-US" smtClean="0"/>
              <a:t>10</a:t>
            </a:fld>
            <a:endParaRPr lang="en-US"/>
          </a:p>
        </p:txBody>
      </p:sp>
    </p:spTree>
    <p:extLst>
      <p:ext uri="{BB962C8B-B14F-4D97-AF65-F5344CB8AC3E}">
        <p14:creationId xmlns:p14="http://schemas.microsoft.com/office/powerpoint/2010/main" val="30961651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B4BF20-0288-0F94-C433-CEADD70EF33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1F0D3AE-6B4F-CDF6-58B8-2642B0B4641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301A60C-4941-DE5A-17FA-38CE12EF2C8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16DBF81-2D5E-7D6A-017C-341A3692C8D5}"/>
              </a:ext>
            </a:extLst>
          </p:cNvPr>
          <p:cNvSpPr>
            <a:spLocks noGrp="1"/>
          </p:cNvSpPr>
          <p:nvPr>
            <p:ph type="sldNum" sz="quarter" idx="5"/>
          </p:nvPr>
        </p:nvSpPr>
        <p:spPr/>
        <p:txBody>
          <a:bodyPr/>
          <a:lstStyle/>
          <a:p>
            <a:fld id="{55247812-3409-784D-BAE7-ABE53735D59F}" type="slidenum">
              <a:rPr lang="en-US" smtClean="0"/>
              <a:t>11</a:t>
            </a:fld>
            <a:endParaRPr lang="en-US"/>
          </a:p>
        </p:txBody>
      </p:sp>
    </p:spTree>
    <p:extLst>
      <p:ext uri="{BB962C8B-B14F-4D97-AF65-F5344CB8AC3E}">
        <p14:creationId xmlns:p14="http://schemas.microsoft.com/office/powerpoint/2010/main" val="8316810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C0CE1E-B20F-5581-1A40-FBDDD9067C5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8C7698C-70C1-1950-28A3-CBC81357FA0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26F5BCA-75FF-0F44-A563-22A6458B7E9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37A2449-7FF6-10C2-2AD2-F878DC57F40F}"/>
              </a:ext>
            </a:extLst>
          </p:cNvPr>
          <p:cNvSpPr>
            <a:spLocks noGrp="1"/>
          </p:cNvSpPr>
          <p:nvPr>
            <p:ph type="sldNum" sz="quarter" idx="5"/>
          </p:nvPr>
        </p:nvSpPr>
        <p:spPr/>
        <p:txBody>
          <a:bodyPr/>
          <a:lstStyle/>
          <a:p>
            <a:fld id="{55247812-3409-784D-BAE7-ABE53735D59F}" type="slidenum">
              <a:rPr lang="en-US" smtClean="0"/>
              <a:t>12</a:t>
            </a:fld>
            <a:endParaRPr lang="en-US"/>
          </a:p>
        </p:txBody>
      </p:sp>
    </p:spTree>
    <p:extLst>
      <p:ext uri="{BB962C8B-B14F-4D97-AF65-F5344CB8AC3E}">
        <p14:creationId xmlns:p14="http://schemas.microsoft.com/office/powerpoint/2010/main" val="190965511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0E0FCB-2A04-91CF-B2BA-CE4E8E498D3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52FD845-E572-5337-FB15-1EB9B09F9DF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1739F99-DCF0-FBD8-8927-F31D025CEE3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F01F452-F229-0AB8-4205-2D9B1BA8692D}"/>
              </a:ext>
            </a:extLst>
          </p:cNvPr>
          <p:cNvSpPr>
            <a:spLocks noGrp="1"/>
          </p:cNvSpPr>
          <p:nvPr>
            <p:ph type="sldNum" sz="quarter" idx="5"/>
          </p:nvPr>
        </p:nvSpPr>
        <p:spPr/>
        <p:txBody>
          <a:bodyPr/>
          <a:lstStyle/>
          <a:p>
            <a:fld id="{55247812-3409-784D-BAE7-ABE53735D59F}" type="slidenum">
              <a:rPr lang="en-US" smtClean="0"/>
              <a:t>13</a:t>
            </a:fld>
            <a:endParaRPr lang="en-US"/>
          </a:p>
        </p:txBody>
      </p:sp>
    </p:spTree>
    <p:extLst>
      <p:ext uri="{BB962C8B-B14F-4D97-AF65-F5344CB8AC3E}">
        <p14:creationId xmlns:p14="http://schemas.microsoft.com/office/powerpoint/2010/main" val="367808661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809622-4356-4177-56AE-562C0890594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F93BD52-CC03-3BEB-8F69-8E38B2868D9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82FFF1D-00B7-E848-7BCB-E71E6983E00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469488B-8D43-D9EA-0533-03287E042F5C}"/>
              </a:ext>
            </a:extLst>
          </p:cNvPr>
          <p:cNvSpPr>
            <a:spLocks noGrp="1"/>
          </p:cNvSpPr>
          <p:nvPr>
            <p:ph type="sldNum" sz="quarter" idx="5"/>
          </p:nvPr>
        </p:nvSpPr>
        <p:spPr/>
        <p:txBody>
          <a:bodyPr/>
          <a:lstStyle/>
          <a:p>
            <a:fld id="{55247812-3409-784D-BAE7-ABE53735D59F}" type="slidenum">
              <a:rPr lang="en-US" smtClean="0"/>
              <a:t>14</a:t>
            </a:fld>
            <a:endParaRPr lang="en-US"/>
          </a:p>
        </p:txBody>
      </p:sp>
    </p:spTree>
    <p:extLst>
      <p:ext uri="{BB962C8B-B14F-4D97-AF65-F5344CB8AC3E}">
        <p14:creationId xmlns:p14="http://schemas.microsoft.com/office/powerpoint/2010/main" val="126704988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57ED65-FAE2-A0B3-9B70-DDAAE5212DB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FA55171-3840-D335-33C3-FB108538F84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0A64D00-CAFA-1E7B-F3A9-22445A20B41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E14FE2D-7C13-F7D2-39CA-503E230BBE77}"/>
              </a:ext>
            </a:extLst>
          </p:cNvPr>
          <p:cNvSpPr>
            <a:spLocks noGrp="1"/>
          </p:cNvSpPr>
          <p:nvPr>
            <p:ph type="sldNum" sz="quarter" idx="5"/>
          </p:nvPr>
        </p:nvSpPr>
        <p:spPr/>
        <p:txBody>
          <a:bodyPr/>
          <a:lstStyle/>
          <a:p>
            <a:fld id="{55247812-3409-784D-BAE7-ABE53735D59F}" type="slidenum">
              <a:rPr lang="en-US" smtClean="0"/>
              <a:t>15</a:t>
            </a:fld>
            <a:endParaRPr lang="en-US"/>
          </a:p>
        </p:txBody>
      </p:sp>
    </p:spTree>
    <p:extLst>
      <p:ext uri="{BB962C8B-B14F-4D97-AF65-F5344CB8AC3E}">
        <p14:creationId xmlns:p14="http://schemas.microsoft.com/office/powerpoint/2010/main" val="216379962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E3D1AD-EC63-BE04-978D-E95932D3185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86B8513-65DE-722F-E0FE-37FB33F5AE6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25D9F97-0315-28BB-9D99-1B9D1193AF3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E56D9B0-A546-D3D4-3E66-8B3A8DDB0F5B}"/>
              </a:ext>
            </a:extLst>
          </p:cNvPr>
          <p:cNvSpPr>
            <a:spLocks noGrp="1"/>
          </p:cNvSpPr>
          <p:nvPr>
            <p:ph type="sldNum" sz="quarter" idx="5"/>
          </p:nvPr>
        </p:nvSpPr>
        <p:spPr/>
        <p:txBody>
          <a:bodyPr/>
          <a:lstStyle/>
          <a:p>
            <a:fld id="{55247812-3409-784D-BAE7-ABE53735D59F}" type="slidenum">
              <a:rPr lang="en-US" smtClean="0"/>
              <a:t>16</a:t>
            </a:fld>
            <a:endParaRPr lang="en-US"/>
          </a:p>
        </p:txBody>
      </p:sp>
    </p:spTree>
    <p:extLst>
      <p:ext uri="{BB962C8B-B14F-4D97-AF65-F5344CB8AC3E}">
        <p14:creationId xmlns:p14="http://schemas.microsoft.com/office/powerpoint/2010/main" val="237344227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7563E9-9407-A505-8EF0-3A99A400E60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6FEF8B2-6BE1-3D6E-D574-C2EF4FBAD66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DB7B6A9-9A9A-8893-92D8-10C5AE22A1B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F512B1A-336B-A7C1-3BB5-23959B053B56}"/>
              </a:ext>
            </a:extLst>
          </p:cNvPr>
          <p:cNvSpPr>
            <a:spLocks noGrp="1"/>
          </p:cNvSpPr>
          <p:nvPr>
            <p:ph type="sldNum" sz="quarter" idx="5"/>
          </p:nvPr>
        </p:nvSpPr>
        <p:spPr/>
        <p:txBody>
          <a:bodyPr/>
          <a:lstStyle/>
          <a:p>
            <a:fld id="{55247812-3409-784D-BAE7-ABE53735D59F}" type="slidenum">
              <a:rPr lang="en-US" smtClean="0"/>
              <a:t>17</a:t>
            </a:fld>
            <a:endParaRPr lang="en-US"/>
          </a:p>
        </p:txBody>
      </p:sp>
    </p:spTree>
    <p:extLst>
      <p:ext uri="{BB962C8B-B14F-4D97-AF65-F5344CB8AC3E}">
        <p14:creationId xmlns:p14="http://schemas.microsoft.com/office/powerpoint/2010/main" val="313027208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C4EFA7-EF3A-9711-F876-88B8D3874A8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A6F0444-E136-EA97-3E93-A447D1B32FE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B1ADD3A-22D9-2537-D44A-8A576272FEA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829AC32-6860-E0C3-C365-F55C2DD00C40}"/>
              </a:ext>
            </a:extLst>
          </p:cNvPr>
          <p:cNvSpPr>
            <a:spLocks noGrp="1"/>
          </p:cNvSpPr>
          <p:nvPr>
            <p:ph type="sldNum" sz="quarter" idx="5"/>
          </p:nvPr>
        </p:nvSpPr>
        <p:spPr/>
        <p:txBody>
          <a:bodyPr/>
          <a:lstStyle/>
          <a:p>
            <a:fld id="{55247812-3409-784D-BAE7-ABE53735D59F}" type="slidenum">
              <a:rPr lang="en-US" smtClean="0"/>
              <a:t>18</a:t>
            </a:fld>
            <a:endParaRPr lang="en-US"/>
          </a:p>
        </p:txBody>
      </p:sp>
    </p:spTree>
    <p:extLst>
      <p:ext uri="{BB962C8B-B14F-4D97-AF65-F5344CB8AC3E}">
        <p14:creationId xmlns:p14="http://schemas.microsoft.com/office/powerpoint/2010/main" val="111932087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392217-6985-B014-FF4E-3D25298974F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F697D1F-505B-9B50-78C2-03F4D5A1FF8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0475AD9-7F12-F80A-A726-05AE997E287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8F4AC29-4CB5-8539-0F32-741DFA57EE67}"/>
              </a:ext>
            </a:extLst>
          </p:cNvPr>
          <p:cNvSpPr>
            <a:spLocks noGrp="1"/>
          </p:cNvSpPr>
          <p:nvPr>
            <p:ph type="sldNum" sz="quarter" idx="5"/>
          </p:nvPr>
        </p:nvSpPr>
        <p:spPr/>
        <p:txBody>
          <a:bodyPr/>
          <a:lstStyle/>
          <a:p>
            <a:fld id="{55247812-3409-784D-BAE7-ABE53735D59F}" type="slidenum">
              <a:rPr lang="en-US" smtClean="0"/>
              <a:t>19</a:t>
            </a:fld>
            <a:endParaRPr lang="en-US"/>
          </a:p>
        </p:txBody>
      </p:sp>
    </p:spTree>
    <p:extLst>
      <p:ext uri="{BB962C8B-B14F-4D97-AF65-F5344CB8AC3E}">
        <p14:creationId xmlns:p14="http://schemas.microsoft.com/office/powerpoint/2010/main" val="337522441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090E0D-37BF-6FEA-3144-9CD9AC7971E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3B66845-7563-4DAA-C99A-B6A5A1C8B41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EC10C0E-3F19-89B5-9B33-7647010AA18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00B388D-20BD-5DE3-94F9-2869DD2D4470}"/>
              </a:ext>
            </a:extLst>
          </p:cNvPr>
          <p:cNvSpPr>
            <a:spLocks noGrp="1"/>
          </p:cNvSpPr>
          <p:nvPr>
            <p:ph type="sldNum" sz="quarter" idx="5"/>
          </p:nvPr>
        </p:nvSpPr>
        <p:spPr/>
        <p:txBody>
          <a:bodyPr/>
          <a:lstStyle/>
          <a:p>
            <a:fld id="{55247812-3409-784D-BAE7-ABE53735D59F}" type="slidenum">
              <a:rPr lang="en-US" smtClean="0"/>
              <a:t>20</a:t>
            </a:fld>
            <a:endParaRPr lang="en-US"/>
          </a:p>
        </p:txBody>
      </p:sp>
    </p:spTree>
    <p:extLst>
      <p:ext uri="{BB962C8B-B14F-4D97-AF65-F5344CB8AC3E}">
        <p14:creationId xmlns:p14="http://schemas.microsoft.com/office/powerpoint/2010/main" val="219959288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DA5CA0-1E08-E77A-5631-C0641BD01C1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533F2B2-659C-1305-2455-79302E2D2C3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C37B07B-2408-DC4E-B1E5-993DE4D7E71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4E5EA09-3308-35FD-F659-861789F5CFDA}"/>
              </a:ext>
            </a:extLst>
          </p:cNvPr>
          <p:cNvSpPr>
            <a:spLocks noGrp="1"/>
          </p:cNvSpPr>
          <p:nvPr>
            <p:ph type="sldNum" sz="quarter" idx="5"/>
          </p:nvPr>
        </p:nvSpPr>
        <p:spPr/>
        <p:txBody>
          <a:bodyPr/>
          <a:lstStyle/>
          <a:p>
            <a:fld id="{55247812-3409-784D-BAE7-ABE53735D59F}" type="slidenum">
              <a:rPr lang="en-US" smtClean="0"/>
              <a:t>21</a:t>
            </a:fld>
            <a:endParaRPr lang="en-US"/>
          </a:p>
        </p:txBody>
      </p:sp>
    </p:spTree>
    <p:extLst>
      <p:ext uri="{BB962C8B-B14F-4D97-AF65-F5344CB8AC3E}">
        <p14:creationId xmlns:p14="http://schemas.microsoft.com/office/powerpoint/2010/main" val="31613841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EE85D185-D876-4A4B-A351-E623992245C2}" type="slidenum">
              <a:rPr lang="en-US" smtClean="0"/>
              <a:t>22</a:t>
            </a:fld>
            <a:endParaRPr lang="en-US" dirty="0"/>
          </a:p>
        </p:txBody>
      </p:sp>
    </p:spTree>
    <p:extLst>
      <p:ext uri="{BB962C8B-B14F-4D97-AF65-F5344CB8AC3E}">
        <p14:creationId xmlns:p14="http://schemas.microsoft.com/office/powerpoint/2010/main" val="28101895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Only">
    <p:bg>
      <p:bgPr>
        <a:solidFill>
          <a:schemeClr val="tx1"/>
        </a:solidFill>
        <a:effectLst/>
      </p:bgPr>
    </p:bg>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7A7F58C7-D277-8F14-F024-4B41D20D054F}"/>
              </a:ext>
            </a:extLst>
          </p:cNvPr>
          <p:cNvSpPr>
            <a:spLocks noGrp="1"/>
          </p:cNvSpPr>
          <p:nvPr>
            <p:ph type="pic" sz="quarter" idx="10"/>
          </p:nvPr>
        </p:nvSpPr>
        <p:spPr>
          <a:xfrm>
            <a:off x="0" y="0"/>
            <a:ext cx="12192000" cy="6858000"/>
          </a:xfrm>
        </p:spPr>
        <p:txBody>
          <a:bodyPr>
            <a:normAutofit/>
          </a:bodyPr>
          <a:lstStyle>
            <a:lvl1pPr marL="0" indent="0" algn="ctr">
              <a:buNone/>
              <a:defRPr sz="2000">
                <a:solidFill>
                  <a:schemeClr val="bg1"/>
                </a:solidFill>
              </a:defRPr>
            </a:lvl1pPr>
          </a:lstStyle>
          <a:p>
            <a:r>
              <a:rPr lang="en-US"/>
              <a:t>Click icon to add picture</a:t>
            </a:r>
            <a:endParaRPr lang="en-US" dirty="0"/>
          </a:p>
        </p:txBody>
      </p:sp>
      <p:sp>
        <p:nvSpPr>
          <p:cNvPr id="6" name="Title 1">
            <a:extLst>
              <a:ext uri="{FF2B5EF4-FFF2-40B4-BE49-F238E27FC236}">
                <a16:creationId xmlns:a16="http://schemas.microsoft.com/office/drawing/2014/main" id="{2E8C189B-2E00-67DA-E342-3440F5EBB4CE}"/>
              </a:ext>
            </a:extLst>
          </p:cNvPr>
          <p:cNvSpPr>
            <a:spLocks noGrp="1"/>
          </p:cNvSpPr>
          <p:nvPr>
            <p:ph type="ctrTitle" hasCustomPrompt="1"/>
          </p:nvPr>
        </p:nvSpPr>
        <p:spPr>
          <a:xfrm>
            <a:off x="1524000" y="2286000"/>
            <a:ext cx="9144000" cy="2286000"/>
          </a:xfrm>
        </p:spPr>
        <p:txBody>
          <a:bodyPr anchor="ctr" anchorCtr="0">
            <a:noAutofit/>
          </a:bodyPr>
          <a:lstStyle>
            <a:lvl1pPr algn="ctr">
              <a:defRPr sz="4800">
                <a:solidFill>
                  <a:schemeClr val="bg1"/>
                </a:solidFill>
              </a:defRPr>
            </a:lvl1pPr>
          </a:lstStyle>
          <a:p>
            <a:r>
              <a:rPr lang="en-US" dirty="0"/>
              <a:t>Click to add title</a:t>
            </a:r>
          </a:p>
        </p:txBody>
      </p:sp>
    </p:spTree>
    <p:extLst>
      <p:ext uri="{BB962C8B-B14F-4D97-AF65-F5344CB8AC3E}">
        <p14:creationId xmlns:p14="http://schemas.microsoft.com/office/powerpoint/2010/main" val="34246750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57BD59-35CC-9BB3-8621-6FA3356F81AA}"/>
              </a:ext>
            </a:extLst>
          </p:cNvPr>
          <p:cNvSpPr>
            <a:spLocks noGrp="1"/>
          </p:cNvSpPr>
          <p:nvPr>
            <p:ph type="title" hasCustomPrompt="1"/>
          </p:nvPr>
        </p:nvSpPr>
        <p:spPr>
          <a:xfrm>
            <a:off x="6562816" y="457200"/>
            <a:ext cx="4837176" cy="1993392"/>
          </a:xfrm>
        </p:spPr>
        <p:txBody>
          <a:bodyPr anchor="b">
            <a:noAutofit/>
          </a:bodyPr>
          <a:lstStyle>
            <a:lvl1pPr>
              <a:defRPr sz="3200"/>
            </a:lvl1pPr>
          </a:lstStyle>
          <a:p>
            <a:r>
              <a:rPr lang="en-US" dirty="0"/>
              <a:t>Click to add title</a:t>
            </a:r>
          </a:p>
        </p:txBody>
      </p:sp>
      <p:sp>
        <p:nvSpPr>
          <p:cNvPr id="10" name="Picture Placeholder 9">
            <a:extLst>
              <a:ext uri="{FF2B5EF4-FFF2-40B4-BE49-F238E27FC236}">
                <a16:creationId xmlns:a16="http://schemas.microsoft.com/office/drawing/2014/main" id="{6B8CBAD6-FC79-B2BB-0B67-26429A6D4C8C}"/>
              </a:ext>
            </a:extLst>
          </p:cNvPr>
          <p:cNvSpPr>
            <a:spLocks noGrp="1"/>
          </p:cNvSpPr>
          <p:nvPr>
            <p:ph type="pic" sz="quarter" idx="10"/>
          </p:nvPr>
        </p:nvSpPr>
        <p:spPr>
          <a:xfrm>
            <a:off x="-28882" y="0"/>
            <a:ext cx="6115050" cy="6858000"/>
          </a:xfrm>
          <a:prstGeom prst="parallelogram">
            <a:avLst/>
          </a:prstGeom>
          <a:ln>
            <a:noFill/>
          </a:ln>
        </p:spPr>
        <p:txBody>
          <a:bodyPr tIns="0">
            <a:normAutofit/>
          </a:bodyPr>
          <a:lstStyle>
            <a:lvl1pPr marL="0" indent="0" algn="ctr">
              <a:buNone/>
              <a:defRPr sz="2000"/>
            </a:lvl1pPr>
          </a:lstStyle>
          <a:p>
            <a:r>
              <a:rPr lang="en-US"/>
              <a:t>Click icon to add picture</a:t>
            </a:r>
            <a:endParaRPr lang="en-US" dirty="0"/>
          </a:p>
        </p:txBody>
      </p:sp>
      <p:sp>
        <p:nvSpPr>
          <p:cNvPr id="3" name="Content Placeholder 2">
            <a:extLst>
              <a:ext uri="{FF2B5EF4-FFF2-40B4-BE49-F238E27FC236}">
                <a16:creationId xmlns:a16="http://schemas.microsoft.com/office/drawing/2014/main" id="{A772710C-A212-1B12-06CD-FA2A14F89D68}"/>
              </a:ext>
            </a:extLst>
          </p:cNvPr>
          <p:cNvSpPr>
            <a:spLocks noGrp="1"/>
          </p:cNvSpPr>
          <p:nvPr>
            <p:ph idx="1" hasCustomPrompt="1"/>
          </p:nvPr>
        </p:nvSpPr>
        <p:spPr>
          <a:xfrm>
            <a:off x="6562818" y="2752344"/>
            <a:ext cx="4837174" cy="3136392"/>
          </a:xfrm>
        </p:spPr>
        <p:txBody>
          <a:bodyPr anchor="t" anchorCtr="0">
            <a:normAutofit/>
          </a:bodyPr>
          <a:lstStyle>
            <a:lvl1pPr marL="0" indent="0">
              <a:lnSpc>
                <a:spcPct val="150000"/>
              </a:lnSpc>
              <a:spcBef>
                <a:spcPts val="1000"/>
              </a:spcBef>
              <a:buNone/>
              <a:defRPr sz="1800" cap="all" spc="300" baseline="0"/>
            </a:lvl1pPr>
            <a:lvl2pPr marL="457200" indent="0">
              <a:lnSpc>
                <a:spcPct val="150000"/>
              </a:lnSpc>
              <a:spcBef>
                <a:spcPts val="1000"/>
              </a:spcBef>
              <a:buNone/>
              <a:defRPr sz="1800" cap="all" spc="300" baseline="0"/>
            </a:lvl2pPr>
            <a:lvl3pPr marL="914400" indent="0">
              <a:lnSpc>
                <a:spcPct val="150000"/>
              </a:lnSpc>
              <a:spcBef>
                <a:spcPts val="1000"/>
              </a:spcBef>
              <a:buNone/>
              <a:defRPr sz="1800" cap="all" spc="300" baseline="0"/>
            </a:lvl3pPr>
            <a:lvl4pPr marL="1371600" indent="0">
              <a:lnSpc>
                <a:spcPct val="150000"/>
              </a:lnSpc>
              <a:spcBef>
                <a:spcPts val="1000"/>
              </a:spcBef>
              <a:buNone/>
              <a:defRPr sz="1800" cap="all" spc="300" baseline="0"/>
            </a:lvl4pPr>
            <a:lvl5pPr marL="1828800" indent="0">
              <a:lnSpc>
                <a:spcPct val="150000"/>
              </a:lnSpc>
              <a:spcBef>
                <a:spcPts val="1000"/>
              </a:spcBef>
              <a:buNone/>
              <a:defRPr sz="1800" cap="all" spc="300" baseline="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Rectangle 10">
            <a:extLst>
              <a:ext uri="{FF2B5EF4-FFF2-40B4-BE49-F238E27FC236}">
                <a16:creationId xmlns:a16="http://schemas.microsoft.com/office/drawing/2014/main" id="{934796A3-781D-5244-DAB8-2D6EE0AC3B70}"/>
              </a:ext>
              <a:ext uri="{C183D7F6-B498-43B3-948B-1728B52AA6E4}">
                <adec:decorative xmlns:adec="http://schemas.microsoft.com/office/drawing/2017/decorative" val="1"/>
              </a:ext>
            </a:extLst>
          </p:cNvPr>
          <p:cNvSpPr/>
          <p:nvPr userDrawn="1"/>
        </p:nvSpPr>
        <p:spPr>
          <a:xfrm>
            <a:off x="6562817" y="6303963"/>
            <a:ext cx="3014980" cy="554037"/>
          </a:xfrm>
          <a:prstGeom prst="rect">
            <a:avLst/>
          </a:prstGeom>
          <a:gradFill flip="none" rotWithShape="1">
            <a:gsLst>
              <a:gs pos="0">
                <a:schemeClr val="accent5"/>
              </a:gs>
              <a:gs pos="100000">
                <a:schemeClr val="accent2">
                  <a:lumMod val="97000"/>
                  <a:lumOff val="3000"/>
                </a:schemeClr>
              </a:gs>
              <a:gs pos="50000">
                <a:schemeClr val="accent1"/>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91438804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 subtitle +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772C41-A024-2F33-1F04-21E003FA7291}"/>
              </a:ext>
            </a:extLst>
          </p:cNvPr>
          <p:cNvSpPr>
            <a:spLocks noGrp="1"/>
          </p:cNvSpPr>
          <p:nvPr>
            <p:ph type="ctrTitle"/>
          </p:nvPr>
        </p:nvSpPr>
        <p:spPr>
          <a:xfrm>
            <a:off x="1117600" y="762000"/>
            <a:ext cx="5066250" cy="2900680"/>
          </a:xfrm>
        </p:spPr>
        <p:txBody>
          <a:bodyPr anchor="b">
            <a:noAutofit/>
          </a:bodyPr>
          <a:lstStyle>
            <a:lvl1pPr algn="ctr">
              <a:defRPr sz="3200"/>
            </a:lvl1pPr>
          </a:lstStyle>
          <a:p>
            <a:r>
              <a:rPr lang="en-US"/>
              <a:t>Click to edit Master title style</a:t>
            </a:r>
            <a:endParaRPr lang="en-US" dirty="0"/>
          </a:p>
        </p:txBody>
      </p:sp>
      <p:sp>
        <p:nvSpPr>
          <p:cNvPr id="12" name="Picture Placeholder 11">
            <a:extLst>
              <a:ext uri="{FF2B5EF4-FFF2-40B4-BE49-F238E27FC236}">
                <a16:creationId xmlns:a16="http://schemas.microsoft.com/office/drawing/2014/main" id="{82836803-D9E6-3DF1-3B90-1E7E677CC7B7}"/>
              </a:ext>
            </a:extLst>
          </p:cNvPr>
          <p:cNvSpPr>
            <a:spLocks noGrp="1"/>
          </p:cNvSpPr>
          <p:nvPr>
            <p:ph type="pic" sz="quarter" idx="10" hasCustomPrompt="1"/>
          </p:nvPr>
        </p:nvSpPr>
        <p:spPr>
          <a:xfrm flipH="1">
            <a:off x="6086167" y="-22225"/>
            <a:ext cx="6080760" cy="6902450"/>
          </a:xfrm>
          <a:prstGeom prst="parallelogram">
            <a:avLst/>
          </a:prstGeom>
          <a:ln>
            <a:noFill/>
          </a:ln>
        </p:spPr>
        <p:txBody>
          <a:bodyPr lIns="0" tIns="0">
            <a:normAutofit/>
          </a:bodyPr>
          <a:lstStyle>
            <a:lvl1pPr marL="0" indent="0" algn="l">
              <a:buNone/>
              <a:defRPr sz="2000"/>
            </a:lvl1pPr>
          </a:lstStyle>
          <a:p>
            <a:r>
              <a:rPr lang="en-US" dirty="0"/>
              <a:t>Click icon to add image</a:t>
            </a:r>
          </a:p>
        </p:txBody>
      </p:sp>
      <p:sp>
        <p:nvSpPr>
          <p:cNvPr id="3" name="Subtitle 2">
            <a:extLst>
              <a:ext uri="{FF2B5EF4-FFF2-40B4-BE49-F238E27FC236}">
                <a16:creationId xmlns:a16="http://schemas.microsoft.com/office/drawing/2014/main" id="{473BC2DF-9C2A-052C-AD2C-0A8ABAA50374}"/>
              </a:ext>
            </a:extLst>
          </p:cNvPr>
          <p:cNvSpPr>
            <a:spLocks noGrp="1"/>
          </p:cNvSpPr>
          <p:nvPr>
            <p:ph type="subTitle" idx="1" hasCustomPrompt="1"/>
          </p:nvPr>
        </p:nvSpPr>
        <p:spPr>
          <a:xfrm>
            <a:off x="1117600" y="4145280"/>
            <a:ext cx="5066250" cy="690880"/>
          </a:xfrm>
          <a:gradFill flip="none" rotWithShape="1">
            <a:gsLst>
              <a:gs pos="0">
                <a:schemeClr val="accent5"/>
              </a:gs>
              <a:gs pos="100000">
                <a:schemeClr val="accent2">
                  <a:lumMod val="97000"/>
                  <a:lumOff val="3000"/>
                </a:schemeClr>
              </a:gs>
              <a:gs pos="50000">
                <a:schemeClr val="accent1"/>
              </a:gs>
            </a:gsLst>
            <a:lin ang="10200000" scaled="0"/>
            <a:tileRect/>
          </a:gradFill>
        </p:spPr>
        <p:txBody>
          <a:bodyPr anchor="ctr">
            <a:normAutofit/>
          </a:bodyPr>
          <a:lstStyle>
            <a:lvl1pPr marL="0" indent="0" algn="ctr">
              <a:buNone/>
              <a:defRPr sz="2400" cap="all"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lvl="0"/>
            <a:r>
              <a:rPr lang="en-US" dirty="0"/>
              <a:t>Click to add subtitle</a:t>
            </a:r>
          </a:p>
        </p:txBody>
      </p:sp>
    </p:spTree>
    <p:extLst>
      <p:ext uri="{BB962C8B-B14F-4D97-AF65-F5344CB8AC3E}">
        <p14:creationId xmlns:p14="http://schemas.microsoft.com/office/powerpoint/2010/main" val="19241863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t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57BD59-35CC-9BB3-8621-6FA3356F81AA}"/>
              </a:ext>
            </a:extLst>
          </p:cNvPr>
          <p:cNvSpPr>
            <a:spLocks noGrp="1"/>
          </p:cNvSpPr>
          <p:nvPr>
            <p:ph type="title" hasCustomPrompt="1"/>
          </p:nvPr>
        </p:nvSpPr>
        <p:spPr>
          <a:xfrm>
            <a:off x="5242425" y="466344"/>
            <a:ext cx="6241651" cy="1710354"/>
          </a:xfrm>
        </p:spPr>
        <p:txBody>
          <a:bodyPr bIns="0" anchor="ctr" anchorCtr="0">
            <a:noAutofit/>
          </a:bodyPr>
          <a:lstStyle>
            <a:lvl1pPr>
              <a:defRPr sz="3200"/>
            </a:lvl1pPr>
          </a:lstStyle>
          <a:p>
            <a:r>
              <a:rPr lang="en-US" dirty="0"/>
              <a:t>Click to add title</a:t>
            </a:r>
          </a:p>
        </p:txBody>
      </p:sp>
      <p:sp>
        <p:nvSpPr>
          <p:cNvPr id="10" name="Picture Placeholder 9">
            <a:extLst>
              <a:ext uri="{FF2B5EF4-FFF2-40B4-BE49-F238E27FC236}">
                <a16:creationId xmlns:a16="http://schemas.microsoft.com/office/drawing/2014/main" id="{511A5385-FB23-93A8-2B8F-9887244244DF}"/>
              </a:ext>
            </a:extLst>
          </p:cNvPr>
          <p:cNvSpPr>
            <a:spLocks noGrp="1"/>
          </p:cNvSpPr>
          <p:nvPr>
            <p:ph type="pic" sz="quarter" idx="10"/>
          </p:nvPr>
        </p:nvSpPr>
        <p:spPr>
          <a:xfrm>
            <a:off x="0" y="0"/>
            <a:ext cx="4287838" cy="6858000"/>
          </a:xfrm>
        </p:spPr>
        <p:txBody>
          <a:bodyPr>
            <a:normAutofit/>
          </a:bodyPr>
          <a:lstStyle>
            <a:lvl1pPr marL="0" indent="0" algn="ctr">
              <a:buNone/>
              <a:defRPr sz="2000"/>
            </a:lvl1pPr>
          </a:lstStyle>
          <a:p>
            <a:r>
              <a:rPr lang="en-US"/>
              <a:t>Click icon to add picture</a:t>
            </a:r>
            <a:endParaRPr lang="en-US" dirty="0"/>
          </a:p>
        </p:txBody>
      </p:sp>
      <p:sp>
        <p:nvSpPr>
          <p:cNvPr id="3" name="Content Placeholder 2">
            <a:extLst>
              <a:ext uri="{FF2B5EF4-FFF2-40B4-BE49-F238E27FC236}">
                <a16:creationId xmlns:a16="http://schemas.microsoft.com/office/drawing/2014/main" id="{A772710C-A212-1B12-06CD-FA2A14F89D68}"/>
              </a:ext>
            </a:extLst>
          </p:cNvPr>
          <p:cNvSpPr>
            <a:spLocks noGrp="1"/>
          </p:cNvSpPr>
          <p:nvPr>
            <p:ph idx="1" hasCustomPrompt="1"/>
          </p:nvPr>
        </p:nvSpPr>
        <p:spPr>
          <a:xfrm>
            <a:off x="5242426" y="2286000"/>
            <a:ext cx="6241650" cy="3474720"/>
          </a:xfrm>
        </p:spPr>
        <p:txBody>
          <a:bodyPr>
            <a:normAutofit/>
          </a:bodyPr>
          <a:lstStyle>
            <a:lvl1pPr marL="228600" indent="-228600">
              <a:spcBef>
                <a:spcPts val="1000"/>
              </a:spcBef>
              <a:spcAft>
                <a:spcPts val="1000"/>
              </a:spcAft>
              <a:buClr>
                <a:schemeClr val="accent2"/>
              </a:buClr>
              <a:buFont typeface="Wingdings" panose="05000000000000000000" pitchFamily="2" charset="2"/>
              <a:buChar char="§"/>
              <a:defRPr sz="1800"/>
            </a:lvl1pPr>
            <a:lvl2pPr marL="228600" indent="-228600">
              <a:spcBef>
                <a:spcPts val="1000"/>
              </a:spcBef>
              <a:spcAft>
                <a:spcPts val="1000"/>
              </a:spcAft>
              <a:buClr>
                <a:schemeClr val="accent2"/>
              </a:buClr>
              <a:buFont typeface="Wingdings" panose="05000000000000000000" pitchFamily="2" charset="2"/>
              <a:buChar char="§"/>
              <a:defRPr sz="1800"/>
            </a:lvl2pPr>
            <a:lvl3pPr marL="228600" indent="-228600">
              <a:spcBef>
                <a:spcPts val="1000"/>
              </a:spcBef>
              <a:spcAft>
                <a:spcPts val="1000"/>
              </a:spcAft>
              <a:buClr>
                <a:schemeClr val="accent2"/>
              </a:buClr>
              <a:buFont typeface="Wingdings" panose="05000000000000000000" pitchFamily="2" charset="2"/>
              <a:buChar char="§"/>
              <a:defRPr sz="1800"/>
            </a:lvl3pPr>
            <a:lvl4pPr marL="228600" indent="-228600">
              <a:spcBef>
                <a:spcPts val="1000"/>
              </a:spcBef>
              <a:spcAft>
                <a:spcPts val="1000"/>
              </a:spcAft>
              <a:buClr>
                <a:schemeClr val="accent2"/>
              </a:buClr>
              <a:buFont typeface="Wingdings" panose="05000000000000000000" pitchFamily="2" charset="2"/>
              <a:buChar char="§"/>
              <a:defRPr sz="1800"/>
            </a:lvl4pPr>
            <a:lvl5pPr marL="228600" indent="-228600">
              <a:spcBef>
                <a:spcPts val="1000"/>
              </a:spcBef>
              <a:spcAft>
                <a:spcPts val="1000"/>
              </a:spcAft>
              <a:buClr>
                <a:schemeClr val="accent2"/>
              </a:buClr>
              <a:buFont typeface="Wingdings" panose="05000000000000000000" pitchFamily="2" charset="2"/>
              <a:buChar char="§"/>
              <a:defRPr sz="18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Rectangle 7">
            <a:extLst>
              <a:ext uri="{FF2B5EF4-FFF2-40B4-BE49-F238E27FC236}">
                <a16:creationId xmlns:a16="http://schemas.microsoft.com/office/drawing/2014/main" id="{50E25A87-9155-9E07-878F-CEC0B137C2D7}"/>
              </a:ext>
              <a:ext uri="{C183D7F6-B498-43B3-948B-1728B52AA6E4}">
                <adec:decorative xmlns:adec="http://schemas.microsoft.com/office/drawing/2017/decorative" val="1"/>
              </a:ext>
            </a:extLst>
          </p:cNvPr>
          <p:cNvSpPr/>
          <p:nvPr userDrawn="1"/>
        </p:nvSpPr>
        <p:spPr>
          <a:xfrm>
            <a:off x="5291586" y="6303963"/>
            <a:ext cx="4287186" cy="554037"/>
          </a:xfrm>
          <a:prstGeom prst="rect">
            <a:avLst/>
          </a:prstGeom>
          <a:gradFill flip="none" rotWithShape="1">
            <a:gsLst>
              <a:gs pos="0">
                <a:schemeClr val="accent5"/>
              </a:gs>
              <a:gs pos="100000">
                <a:schemeClr val="accent2">
                  <a:lumMod val="97000"/>
                  <a:lumOff val="3000"/>
                </a:schemeClr>
              </a:gs>
              <a:gs pos="50000">
                <a:schemeClr val="accent1"/>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5878947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 sub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772C41-A024-2F33-1F04-21E003FA7291}"/>
              </a:ext>
            </a:extLst>
          </p:cNvPr>
          <p:cNvSpPr>
            <a:spLocks noGrp="1"/>
          </p:cNvSpPr>
          <p:nvPr>
            <p:ph type="ctrTitle" hasCustomPrompt="1"/>
          </p:nvPr>
        </p:nvSpPr>
        <p:spPr>
          <a:xfrm>
            <a:off x="1524000" y="1143000"/>
            <a:ext cx="9144000" cy="2286000"/>
          </a:xfrm>
        </p:spPr>
        <p:txBody>
          <a:bodyPr anchor="b">
            <a:noAutofit/>
          </a:bodyPr>
          <a:lstStyle>
            <a:lvl1pPr algn="ctr">
              <a:defRPr sz="4800"/>
            </a:lvl1pPr>
          </a:lstStyle>
          <a:p>
            <a:r>
              <a:rPr lang="en-US" dirty="0"/>
              <a:t>Click to add title</a:t>
            </a:r>
          </a:p>
        </p:txBody>
      </p:sp>
      <p:sp>
        <p:nvSpPr>
          <p:cNvPr id="3" name="Subtitle 2">
            <a:extLst>
              <a:ext uri="{FF2B5EF4-FFF2-40B4-BE49-F238E27FC236}">
                <a16:creationId xmlns:a16="http://schemas.microsoft.com/office/drawing/2014/main" id="{473BC2DF-9C2A-052C-AD2C-0A8ABAA50374}"/>
              </a:ext>
            </a:extLst>
          </p:cNvPr>
          <p:cNvSpPr>
            <a:spLocks noGrp="1"/>
          </p:cNvSpPr>
          <p:nvPr>
            <p:ph type="subTitle" idx="1" hasCustomPrompt="1"/>
          </p:nvPr>
        </p:nvSpPr>
        <p:spPr>
          <a:xfrm>
            <a:off x="1524000" y="3835198"/>
            <a:ext cx="9144000" cy="683219"/>
          </a:xfrm>
          <a:gradFill>
            <a:gsLst>
              <a:gs pos="0">
                <a:schemeClr val="accent5"/>
              </a:gs>
              <a:gs pos="100000">
                <a:schemeClr val="accent2">
                  <a:lumMod val="97000"/>
                  <a:lumOff val="3000"/>
                </a:schemeClr>
              </a:gs>
              <a:gs pos="50000">
                <a:schemeClr val="accent1"/>
              </a:gs>
            </a:gsLst>
            <a:path path="circle">
              <a:fillToRect l="100000" t="100000"/>
            </a:path>
          </a:gradFill>
        </p:spPr>
        <p:txBody>
          <a:bodyPr anchor="ctr">
            <a:normAutofit/>
          </a:bodyPr>
          <a:lstStyle>
            <a:lvl1pPr marL="0" indent="0" algn="ctr">
              <a:buNone/>
              <a:defRPr sz="2400" cap="all" spc="30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lvl="0"/>
            <a:r>
              <a:rPr lang="en-US" dirty="0"/>
              <a:t>Click to add subtitle</a:t>
            </a:r>
          </a:p>
        </p:txBody>
      </p:sp>
    </p:spTree>
    <p:extLst>
      <p:ext uri="{BB962C8B-B14F-4D97-AF65-F5344CB8AC3E}">
        <p14:creationId xmlns:p14="http://schemas.microsoft.com/office/powerpoint/2010/main" val="15637277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1">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9577E27-B60E-C6DD-BAAF-5CCC3D59E5D5}"/>
              </a:ext>
              <a:ext uri="{C183D7F6-B498-43B3-948B-1728B52AA6E4}">
                <adec:decorative xmlns:adec="http://schemas.microsoft.com/office/drawing/2017/decorative" val="1"/>
              </a:ext>
            </a:extLst>
          </p:cNvPr>
          <p:cNvSpPr/>
          <p:nvPr userDrawn="1"/>
        </p:nvSpPr>
        <p:spPr>
          <a:xfrm>
            <a:off x="0" y="6303963"/>
            <a:ext cx="12192000" cy="554037"/>
          </a:xfrm>
          <a:prstGeom prst="rect">
            <a:avLst/>
          </a:prstGeom>
          <a:gradFill flip="none" rotWithShape="1">
            <a:gsLst>
              <a:gs pos="0">
                <a:schemeClr val="accent5"/>
              </a:gs>
              <a:gs pos="100000">
                <a:schemeClr val="accent2">
                  <a:lumMod val="97000"/>
                  <a:lumOff val="3000"/>
                </a:schemeClr>
              </a:gs>
              <a:gs pos="50000">
                <a:schemeClr val="accent1"/>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2" name="Title 1">
            <a:extLst>
              <a:ext uri="{FF2B5EF4-FFF2-40B4-BE49-F238E27FC236}">
                <a16:creationId xmlns:a16="http://schemas.microsoft.com/office/drawing/2014/main" id="{0C40C44A-93E6-6C58-5E88-AFDC594EC27A}"/>
              </a:ext>
            </a:extLst>
          </p:cNvPr>
          <p:cNvSpPr>
            <a:spLocks noGrp="1"/>
          </p:cNvSpPr>
          <p:nvPr>
            <p:ph type="title" hasCustomPrompt="1"/>
          </p:nvPr>
        </p:nvSpPr>
        <p:spPr>
          <a:xfrm>
            <a:off x="838200" y="365760"/>
            <a:ext cx="10515600" cy="1325880"/>
          </a:xfrm>
        </p:spPr>
        <p:txBody>
          <a:bodyPr anchor="ctr" anchorCtr="0">
            <a:noAutofit/>
          </a:bodyPr>
          <a:lstStyle>
            <a:lvl1pPr algn="ctr">
              <a:defRPr sz="3200"/>
            </a:lvl1pPr>
          </a:lstStyle>
          <a:p>
            <a:r>
              <a:rPr lang="en-US" dirty="0"/>
              <a:t>Click to add title</a:t>
            </a:r>
          </a:p>
        </p:txBody>
      </p:sp>
      <p:sp>
        <p:nvSpPr>
          <p:cNvPr id="9" name="Content Placeholder 10">
            <a:extLst>
              <a:ext uri="{FF2B5EF4-FFF2-40B4-BE49-F238E27FC236}">
                <a16:creationId xmlns:a16="http://schemas.microsoft.com/office/drawing/2014/main" id="{964CA031-27E0-D0AA-1451-A904CCF234FE}"/>
              </a:ext>
            </a:extLst>
          </p:cNvPr>
          <p:cNvSpPr>
            <a:spLocks noGrp="1"/>
          </p:cNvSpPr>
          <p:nvPr>
            <p:ph sz="quarter" idx="13" hasCustomPrompt="1"/>
          </p:nvPr>
        </p:nvSpPr>
        <p:spPr>
          <a:xfrm>
            <a:off x="838199" y="2024781"/>
            <a:ext cx="5212079" cy="4137189"/>
          </a:xfrm>
        </p:spPr>
        <p:txBody>
          <a:bodyPr>
            <a:normAutofit/>
          </a:bodyPr>
          <a:lstStyle>
            <a:lvl1pPr marL="0" indent="0">
              <a:spcBef>
                <a:spcPts val="1000"/>
              </a:spcBef>
              <a:spcAft>
                <a:spcPts val="0"/>
              </a:spcAft>
              <a:buClr>
                <a:schemeClr val="accent2"/>
              </a:buClr>
              <a:buFont typeface="Wingdings" panose="05000000000000000000" pitchFamily="2" charset="2"/>
              <a:buNone/>
              <a:defRPr sz="1800">
                <a:latin typeface="+mn-lt"/>
              </a:defRPr>
            </a:lvl1pPr>
            <a:lvl2pPr marL="0" indent="-228600">
              <a:spcBef>
                <a:spcPts val="1000"/>
              </a:spcBef>
              <a:spcAft>
                <a:spcPts val="1000"/>
              </a:spcAft>
              <a:buClr>
                <a:schemeClr val="accent2"/>
              </a:buClr>
              <a:buFont typeface="Wingdings" panose="05000000000000000000" pitchFamily="2" charset="2"/>
              <a:buChar char="§"/>
              <a:defRPr sz="1800">
                <a:latin typeface="+mn-lt"/>
              </a:defRPr>
            </a:lvl2pPr>
            <a:lvl3pPr marL="457200" indent="-228600">
              <a:spcBef>
                <a:spcPts val="1000"/>
              </a:spcBef>
              <a:spcAft>
                <a:spcPts val="1000"/>
              </a:spcAft>
              <a:buClr>
                <a:schemeClr val="accent2"/>
              </a:buClr>
              <a:buFont typeface="Wingdings" panose="05000000000000000000" pitchFamily="2" charset="2"/>
              <a:buChar char="§"/>
              <a:defRPr sz="1800">
                <a:latin typeface="+mn-lt"/>
              </a:defRPr>
            </a:lvl3pPr>
            <a:lvl4pPr marL="685800" indent="-228600">
              <a:spcBef>
                <a:spcPts val="1000"/>
              </a:spcBef>
              <a:spcAft>
                <a:spcPts val="1000"/>
              </a:spcAft>
              <a:buClr>
                <a:schemeClr val="accent2"/>
              </a:buClr>
              <a:buFont typeface="Wingdings" panose="05000000000000000000" pitchFamily="2" charset="2"/>
              <a:buChar char="§"/>
              <a:defRPr sz="1800">
                <a:latin typeface="+mn-lt"/>
              </a:defRPr>
            </a:lvl4pPr>
            <a:lvl5pPr marL="914400" indent="-228600">
              <a:spcBef>
                <a:spcPts val="1000"/>
              </a:spcBef>
              <a:spcAft>
                <a:spcPts val="1000"/>
              </a:spcAft>
              <a:buClr>
                <a:schemeClr val="accent2"/>
              </a:buClr>
              <a:buFont typeface="Wingdings" panose="05000000000000000000" pitchFamily="2" charset="2"/>
              <a:buChar char="§"/>
              <a:defRPr sz="1800">
                <a:latin typeface="+mn-lt"/>
              </a:defRPr>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Content Placeholder 10">
            <a:extLst>
              <a:ext uri="{FF2B5EF4-FFF2-40B4-BE49-F238E27FC236}">
                <a16:creationId xmlns:a16="http://schemas.microsoft.com/office/drawing/2014/main" id="{81FE0D7D-86B7-CCD2-A7A1-70E95846B542}"/>
              </a:ext>
            </a:extLst>
          </p:cNvPr>
          <p:cNvSpPr>
            <a:spLocks noGrp="1"/>
          </p:cNvSpPr>
          <p:nvPr>
            <p:ph sz="quarter" idx="14" hasCustomPrompt="1"/>
          </p:nvPr>
        </p:nvSpPr>
        <p:spPr>
          <a:xfrm>
            <a:off x="6459795" y="2024780"/>
            <a:ext cx="4894006" cy="4137189"/>
          </a:xfrm>
        </p:spPr>
        <p:txBody>
          <a:bodyPr>
            <a:normAutofit/>
          </a:bodyPr>
          <a:lstStyle>
            <a:lvl1pPr marL="0" indent="0">
              <a:spcBef>
                <a:spcPts val="1000"/>
              </a:spcBef>
              <a:spcAft>
                <a:spcPts val="0"/>
              </a:spcAft>
              <a:buClr>
                <a:schemeClr val="accent2"/>
              </a:buClr>
              <a:buFont typeface="Wingdings" panose="05000000000000000000" pitchFamily="2" charset="2"/>
              <a:buNone/>
              <a:defRPr sz="1800">
                <a:latin typeface="+mn-lt"/>
              </a:defRPr>
            </a:lvl1pPr>
            <a:lvl2pPr marL="0" indent="-228600">
              <a:spcBef>
                <a:spcPts val="1000"/>
              </a:spcBef>
              <a:spcAft>
                <a:spcPts val="1000"/>
              </a:spcAft>
              <a:buClr>
                <a:schemeClr val="accent2"/>
              </a:buClr>
              <a:buFont typeface="Wingdings" panose="05000000000000000000" pitchFamily="2" charset="2"/>
              <a:buChar char="§"/>
              <a:defRPr sz="1800">
                <a:latin typeface="+mn-lt"/>
              </a:defRPr>
            </a:lvl2pPr>
            <a:lvl3pPr marL="457200" indent="-228600">
              <a:spcBef>
                <a:spcPts val="1000"/>
              </a:spcBef>
              <a:spcAft>
                <a:spcPts val="1000"/>
              </a:spcAft>
              <a:buClr>
                <a:schemeClr val="accent2"/>
              </a:buClr>
              <a:buFont typeface="Wingdings" panose="05000000000000000000" pitchFamily="2" charset="2"/>
              <a:buChar char="§"/>
              <a:defRPr sz="1800">
                <a:latin typeface="+mn-lt"/>
              </a:defRPr>
            </a:lvl3pPr>
            <a:lvl4pPr marL="685800" indent="-228600">
              <a:spcBef>
                <a:spcPts val="1000"/>
              </a:spcBef>
              <a:spcAft>
                <a:spcPts val="1000"/>
              </a:spcAft>
              <a:buClr>
                <a:schemeClr val="accent2"/>
              </a:buClr>
              <a:buFont typeface="Wingdings" panose="05000000000000000000" pitchFamily="2" charset="2"/>
              <a:buChar char="§"/>
              <a:defRPr sz="1800">
                <a:latin typeface="+mn-lt"/>
              </a:defRPr>
            </a:lvl4pPr>
            <a:lvl5pPr marL="914400" indent="-228600">
              <a:spcBef>
                <a:spcPts val="1000"/>
              </a:spcBef>
              <a:spcAft>
                <a:spcPts val="1000"/>
              </a:spcAft>
              <a:buClr>
                <a:schemeClr val="accent2"/>
              </a:buClr>
              <a:buFont typeface="Wingdings" panose="05000000000000000000" pitchFamily="2" charset="2"/>
              <a:buChar char="§"/>
              <a:defRPr sz="1800">
                <a:latin typeface="+mn-lt"/>
              </a:defRPr>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C6CFCEB5-4092-FD13-478E-51CD74FDB82E}"/>
              </a:ext>
            </a:extLst>
          </p:cNvPr>
          <p:cNvSpPr>
            <a:spLocks noGrp="1"/>
          </p:cNvSpPr>
          <p:nvPr>
            <p:ph type="dt" sz="half" idx="10"/>
          </p:nvPr>
        </p:nvSpPr>
        <p:spPr/>
        <p:txBody>
          <a:bodyPr/>
          <a:lstStyle/>
          <a:p>
            <a:fld id="{D6D8061D-18C3-4F4F-85EF-561633F58754}" type="datetimeFigureOut">
              <a:rPr lang="en-US" smtClean="0"/>
              <a:t>6/30/25</a:t>
            </a:fld>
            <a:endParaRPr lang="en-US"/>
          </a:p>
        </p:txBody>
      </p:sp>
      <p:sp>
        <p:nvSpPr>
          <p:cNvPr id="6" name="Footer Placeholder 5">
            <a:extLst>
              <a:ext uri="{FF2B5EF4-FFF2-40B4-BE49-F238E27FC236}">
                <a16:creationId xmlns:a16="http://schemas.microsoft.com/office/drawing/2014/main" id="{5D077A4D-E7C0-912D-293F-D93F0CB5CA4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A6AA9E1-334B-5F8F-8A92-67DD095F7838}"/>
              </a:ext>
            </a:extLst>
          </p:cNvPr>
          <p:cNvSpPr>
            <a:spLocks noGrp="1"/>
          </p:cNvSpPr>
          <p:nvPr>
            <p:ph type="sldNum" sz="quarter" idx="12"/>
          </p:nvPr>
        </p:nvSpPr>
        <p:spPr/>
        <p:txBody>
          <a:bodyPr/>
          <a:lstStyle/>
          <a:p>
            <a:fld id="{CBD12358-51D2-46B3-9BDE-DF29528B9454}" type="slidenum">
              <a:rPr lang="en-US" smtClean="0"/>
              <a:t>‹#›</a:t>
            </a:fld>
            <a:endParaRPr lang="en-US"/>
          </a:p>
        </p:txBody>
      </p:sp>
    </p:spTree>
    <p:extLst>
      <p:ext uri="{BB962C8B-B14F-4D97-AF65-F5344CB8AC3E}">
        <p14:creationId xmlns:p14="http://schemas.microsoft.com/office/powerpoint/2010/main" val="5052907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wo 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40C44A-93E6-6C58-5E88-AFDC594EC27A}"/>
              </a:ext>
            </a:extLst>
          </p:cNvPr>
          <p:cNvSpPr>
            <a:spLocks noGrp="1"/>
          </p:cNvSpPr>
          <p:nvPr>
            <p:ph type="title" hasCustomPrompt="1"/>
          </p:nvPr>
        </p:nvSpPr>
        <p:spPr>
          <a:xfrm>
            <a:off x="838200" y="365760"/>
            <a:ext cx="10515600" cy="1325880"/>
          </a:xfrm>
        </p:spPr>
        <p:txBody>
          <a:bodyPr anchor="ctr" anchorCtr="0">
            <a:noAutofit/>
          </a:bodyPr>
          <a:lstStyle>
            <a:lvl1pPr algn="ctr">
              <a:defRPr sz="3200"/>
            </a:lvl1pPr>
          </a:lstStyle>
          <a:p>
            <a:r>
              <a:rPr lang="en-US" dirty="0"/>
              <a:t>Click to add title</a:t>
            </a:r>
          </a:p>
        </p:txBody>
      </p:sp>
      <p:sp>
        <p:nvSpPr>
          <p:cNvPr id="11" name="Content Placeholder 10">
            <a:extLst>
              <a:ext uri="{FF2B5EF4-FFF2-40B4-BE49-F238E27FC236}">
                <a16:creationId xmlns:a16="http://schemas.microsoft.com/office/drawing/2014/main" id="{2D2DE411-9D7C-15AE-0B59-F26B2BF8C522}"/>
              </a:ext>
            </a:extLst>
          </p:cNvPr>
          <p:cNvSpPr>
            <a:spLocks noGrp="1"/>
          </p:cNvSpPr>
          <p:nvPr>
            <p:ph sz="quarter" idx="13" hasCustomPrompt="1"/>
          </p:nvPr>
        </p:nvSpPr>
        <p:spPr>
          <a:xfrm>
            <a:off x="838200" y="2024781"/>
            <a:ext cx="2878394" cy="4137189"/>
          </a:xfrm>
        </p:spPr>
        <p:txBody>
          <a:bodyPr>
            <a:normAutofit/>
          </a:bodyPr>
          <a:lstStyle>
            <a:lvl1pPr marL="342900" indent="-342900">
              <a:spcBef>
                <a:spcPts val="1000"/>
              </a:spcBef>
              <a:spcAft>
                <a:spcPts val="1000"/>
              </a:spcAft>
              <a:buClr>
                <a:schemeClr val="accent2"/>
              </a:buClr>
              <a:buFont typeface="+mj-lt"/>
              <a:buAutoNum type="arabicPeriod"/>
              <a:defRPr sz="1800">
                <a:latin typeface="+mn-lt"/>
              </a:defRPr>
            </a:lvl1pPr>
            <a:lvl2pPr marL="800100" indent="-342900">
              <a:spcBef>
                <a:spcPts val="1000"/>
              </a:spcBef>
              <a:spcAft>
                <a:spcPts val="1000"/>
              </a:spcAft>
              <a:buClr>
                <a:schemeClr val="accent2"/>
              </a:buClr>
              <a:buFont typeface="+mj-lt"/>
              <a:buAutoNum type="alphaLcPeriod"/>
              <a:defRPr sz="1800">
                <a:latin typeface="+mn-lt"/>
              </a:defRPr>
            </a:lvl2pPr>
            <a:lvl3pPr marL="1257300" indent="-342900">
              <a:spcBef>
                <a:spcPts val="1000"/>
              </a:spcBef>
              <a:spcAft>
                <a:spcPts val="1000"/>
              </a:spcAft>
              <a:buClr>
                <a:schemeClr val="accent2"/>
              </a:buClr>
              <a:buFont typeface="+mj-lt"/>
              <a:buAutoNum type="arabicParenR"/>
              <a:defRPr sz="1800">
                <a:latin typeface="+mn-lt"/>
              </a:defRPr>
            </a:lvl3pPr>
            <a:lvl4pPr marL="1714500" indent="-342900">
              <a:spcBef>
                <a:spcPts val="1000"/>
              </a:spcBef>
              <a:spcAft>
                <a:spcPts val="1000"/>
              </a:spcAft>
              <a:buClr>
                <a:schemeClr val="accent2"/>
              </a:buClr>
              <a:buFont typeface="+mj-lt"/>
              <a:buAutoNum type="alphaLcParenR"/>
              <a:defRPr sz="1800">
                <a:latin typeface="+mn-lt"/>
              </a:defRPr>
            </a:lvl4pPr>
            <a:lvl5pPr marL="2057400" indent="-228600">
              <a:spcBef>
                <a:spcPts val="1000"/>
              </a:spcBef>
              <a:spcAft>
                <a:spcPts val="1000"/>
              </a:spcAft>
              <a:buClr>
                <a:schemeClr val="accent2"/>
              </a:buClr>
              <a:buFont typeface="Wingdings" panose="05000000000000000000" pitchFamily="2" charset="2"/>
              <a:buChar char="§"/>
              <a:defRPr sz="1800">
                <a:latin typeface="+mn-lt"/>
              </a:defRPr>
            </a:lvl5pPr>
          </a:lstStyle>
          <a:p>
            <a:pPr lvl="0"/>
            <a:r>
              <a:rPr lang="en-US" dirty="0"/>
              <a:t>Click to add text</a:t>
            </a:r>
          </a:p>
          <a:p>
            <a:pPr lvl="1"/>
            <a:r>
              <a:rPr lang="en-US" dirty="0"/>
              <a:t>Second level</a:t>
            </a:r>
          </a:p>
          <a:p>
            <a:pPr lvl="2"/>
            <a:r>
              <a:rPr lang="en-US" dirty="0"/>
              <a:t>Third level</a:t>
            </a:r>
          </a:p>
          <a:p>
            <a:pPr lvl="3"/>
            <a:r>
              <a:rPr lang="en-US" dirty="0"/>
              <a:t>Fourth level</a:t>
            </a:r>
          </a:p>
        </p:txBody>
      </p:sp>
      <p:sp>
        <p:nvSpPr>
          <p:cNvPr id="4" name="Content Placeholder 10">
            <a:extLst>
              <a:ext uri="{FF2B5EF4-FFF2-40B4-BE49-F238E27FC236}">
                <a16:creationId xmlns:a16="http://schemas.microsoft.com/office/drawing/2014/main" id="{60FEDE7C-502F-ECFE-4136-E99206849C2A}"/>
              </a:ext>
            </a:extLst>
          </p:cNvPr>
          <p:cNvSpPr>
            <a:spLocks noGrp="1"/>
          </p:cNvSpPr>
          <p:nvPr>
            <p:ph sz="quarter" idx="14" hasCustomPrompt="1"/>
          </p:nvPr>
        </p:nvSpPr>
        <p:spPr>
          <a:xfrm>
            <a:off x="6459795" y="2024780"/>
            <a:ext cx="4894006" cy="4137189"/>
          </a:xfrm>
        </p:spPr>
        <p:txBody>
          <a:bodyPr>
            <a:normAutofit/>
          </a:bodyPr>
          <a:lstStyle>
            <a:lvl1pPr marL="0" indent="0">
              <a:spcBef>
                <a:spcPts val="1000"/>
              </a:spcBef>
              <a:spcAft>
                <a:spcPts val="0"/>
              </a:spcAft>
              <a:buClr>
                <a:schemeClr val="accent2"/>
              </a:buClr>
              <a:buFont typeface="Wingdings" panose="05000000000000000000" pitchFamily="2" charset="2"/>
              <a:buNone/>
              <a:defRPr sz="1800">
                <a:latin typeface="+mn-lt"/>
              </a:defRPr>
            </a:lvl1pPr>
            <a:lvl2pPr marL="0" indent="-228600">
              <a:spcBef>
                <a:spcPts val="1000"/>
              </a:spcBef>
              <a:spcAft>
                <a:spcPts val="1000"/>
              </a:spcAft>
              <a:buClr>
                <a:schemeClr val="accent2"/>
              </a:buClr>
              <a:buFont typeface="Wingdings" panose="05000000000000000000" pitchFamily="2" charset="2"/>
              <a:buChar char="§"/>
              <a:defRPr sz="1800">
                <a:latin typeface="+mn-lt"/>
              </a:defRPr>
            </a:lvl2pPr>
            <a:lvl3pPr marL="457200" indent="-228600">
              <a:spcBef>
                <a:spcPts val="1000"/>
              </a:spcBef>
              <a:spcAft>
                <a:spcPts val="1000"/>
              </a:spcAft>
              <a:buClr>
                <a:schemeClr val="accent2"/>
              </a:buClr>
              <a:buFont typeface="Wingdings" panose="05000000000000000000" pitchFamily="2" charset="2"/>
              <a:buChar char="§"/>
              <a:defRPr sz="1800">
                <a:latin typeface="+mn-lt"/>
              </a:defRPr>
            </a:lvl3pPr>
            <a:lvl4pPr marL="685800" indent="-228600">
              <a:spcBef>
                <a:spcPts val="1000"/>
              </a:spcBef>
              <a:spcAft>
                <a:spcPts val="1000"/>
              </a:spcAft>
              <a:buClr>
                <a:schemeClr val="accent2"/>
              </a:buClr>
              <a:buFont typeface="Wingdings" panose="05000000000000000000" pitchFamily="2" charset="2"/>
              <a:buChar char="§"/>
              <a:defRPr sz="1800">
                <a:latin typeface="+mn-lt"/>
              </a:defRPr>
            </a:lvl4pPr>
            <a:lvl5pPr marL="914400" indent="-228600">
              <a:spcBef>
                <a:spcPts val="1000"/>
              </a:spcBef>
              <a:spcAft>
                <a:spcPts val="1000"/>
              </a:spcAft>
              <a:buClr>
                <a:schemeClr val="accent2"/>
              </a:buClr>
              <a:buFont typeface="Wingdings" panose="05000000000000000000" pitchFamily="2" charset="2"/>
              <a:buChar char="§"/>
              <a:defRPr sz="1800">
                <a:latin typeface="+mn-lt"/>
              </a:defRPr>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C6CFCEB5-4092-FD13-478E-51CD74FDB82E}"/>
              </a:ext>
            </a:extLst>
          </p:cNvPr>
          <p:cNvSpPr>
            <a:spLocks noGrp="1"/>
          </p:cNvSpPr>
          <p:nvPr>
            <p:ph type="dt" sz="half" idx="10"/>
          </p:nvPr>
        </p:nvSpPr>
        <p:spPr/>
        <p:txBody>
          <a:bodyPr/>
          <a:lstStyle/>
          <a:p>
            <a:fld id="{D6D8061D-18C3-4F4F-85EF-561633F58754}" type="datetimeFigureOut">
              <a:rPr lang="en-US" smtClean="0"/>
              <a:t>6/30/25</a:t>
            </a:fld>
            <a:endParaRPr lang="en-US"/>
          </a:p>
        </p:txBody>
      </p:sp>
      <p:sp>
        <p:nvSpPr>
          <p:cNvPr id="6" name="Footer Placeholder 5">
            <a:extLst>
              <a:ext uri="{FF2B5EF4-FFF2-40B4-BE49-F238E27FC236}">
                <a16:creationId xmlns:a16="http://schemas.microsoft.com/office/drawing/2014/main" id="{5D077A4D-E7C0-912D-293F-D93F0CB5CA4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A6AA9E1-334B-5F8F-8A92-67DD095F7838}"/>
              </a:ext>
            </a:extLst>
          </p:cNvPr>
          <p:cNvSpPr>
            <a:spLocks noGrp="1"/>
          </p:cNvSpPr>
          <p:nvPr>
            <p:ph type="sldNum" sz="quarter" idx="12"/>
          </p:nvPr>
        </p:nvSpPr>
        <p:spPr/>
        <p:txBody>
          <a:bodyPr/>
          <a:lstStyle/>
          <a:p>
            <a:fld id="{CBD12358-51D2-46B3-9BDE-DF29528B9454}" type="slidenum">
              <a:rPr lang="en-US" smtClean="0"/>
              <a:t>‹#›</a:t>
            </a:fld>
            <a:endParaRPr lang="en-US"/>
          </a:p>
        </p:txBody>
      </p:sp>
    </p:spTree>
    <p:extLst>
      <p:ext uri="{BB962C8B-B14F-4D97-AF65-F5344CB8AC3E}">
        <p14:creationId xmlns:p14="http://schemas.microsoft.com/office/powerpoint/2010/main" val="6578526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 picture ">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40C44A-93E6-6C58-5E88-AFDC594EC27A}"/>
              </a:ext>
            </a:extLst>
          </p:cNvPr>
          <p:cNvSpPr>
            <a:spLocks noGrp="1"/>
          </p:cNvSpPr>
          <p:nvPr>
            <p:ph type="title"/>
          </p:nvPr>
        </p:nvSpPr>
        <p:spPr>
          <a:xfrm>
            <a:off x="838201" y="448056"/>
            <a:ext cx="6172200" cy="1581912"/>
          </a:xfrm>
        </p:spPr>
        <p:txBody>
          <a:bodyPr anchor="b" anchorCtr="0">
            <a:noAutofit/>
          </a:bodyPr>
          <a:lstStyle>
            <a:lvl1pPr>
              <a:defRPr sz="3200"/>
            </a:lvl1pPr>
          </a:lstStyle>
          <a:p>
            <a:r>
              <a:rPr lang="en-US"/>
              <a:t>Click to edit Master title style</a:t>
            </a:r>
            <a:endParaRPr lang="en-US" dirty="0"/>
          </a:p>
        </p:txBody>
      </p:sp>
      <p:sp>
        <p:nvSpPr>
          <p:cNvPr id="4" name="Content Placeholder 10">
            <a:extLst>
              <a:ext uri="{FF2B5EF4-FFF2-40B4-BE49-F238E27FC236}">
                <a16:creationId xmlns:a16="http://schemas.microsoft.com/office/drawing/2014/main" id="{5F30E2A0-23EF-51B1-8ABD-00429EEA0642}"/>
              </a:ext>
            </a:extLst>
          </p:cNvPr>
          <p:cNvSpPr>
            <a:spLocks noGrp="1"/>
          </p:cNvSpPr>
          <p:nvPr>
            <p:ph sz="quarter" idx="14" hasCustomPrompt="1"/>
          </p:nvPr>
        </p:nvSpPr>
        <p:spPr>
          <a:xfrm>
            <a:off x="838200" y="2257063"/>
            <a:ext cx="4894006" cy="3904906"/>
          </a:xfrm>
        </p:spPr>
        <p:txBody>
          <a:bodyPr>
            <a:normAutofit/>
          </a:bodyPr>
          <a:lstStyle>
            <a:lvl1pPr marL="0" indent="0">
              <a:spcBef>
                <a:spcPts val="1000"/>
              </a:spcBef>
              <a:spcAft>
                <a:spcPts val="0"/>
              </a:spcAft>
              <a:buClr>
                <a:schemeClr val="accent2"/>
              </a:buClr>
              <a:buFont typeface="Wingdings" panose="05000000000000000000" pitchFamily="2" charset="2"/>
              <a:buNone/>
              <a:defRPr sz="1800">
                <a:latin typeface="+mn-lt"/>
              </a:defRPr>
            </a:lvl1pPr>
            <a:lvl2pPr marL="0" indent="-228600">
              <a:spcBef>
                <a:spcPts val="1000"/>
              </a:spcBef>
              <a:spcAft>
                <a:spcPts val="1000"/>
              </a:spcAft>
              <a:buClr>
                <a:schemeClr val="accent2"/>
              </a:buClr>
              <a:buFont typeface="Wingdings" panose="05000000000000000000" pitchFamily="2" charset="2"/>
              <a:buChar char="§"/>
              <a:defRPr sz="1800">
                <a:latin typeface="+mn-lt"/>
              </a:defRPr>
            </a:lvl2pPr>
            <a:lvl3pPr marL="457200" indent="-228600">
              <a:spcBef>
                <a:spcPts val="1000"/>
              </a:spcBef>
              <a:spcAft>
                <a:spcPts val="1000"/>
              </a:spcAft>
              <a:buClr>
                <a:schemeClr val="accent2"/>
              </a:buClr>
              <a:buFont typeface="Wingdings" panose="05000000000000000000" pitchFamily="2" charset="2"/>
              <a:buChar char="§"/>
              <a:defRPr sz="1800">
                <a:latin typeface="+mn-lt"/>
              </a:defRPr>
            </a:lvl3pPr>
            <a:lvl4pPr marL="685800" indent="-228600">
              <a:spcBef>
                <a:spcPts val="1000"/>
              </a:spcBef>
              <a:spcAft>
                <a:spcPts val="1000"/>
              </a:spcAft>
              <a:buClr>
                <a:schemeClr val="accent2"/>
              </a:buClr>
              <a:buFont typeface="Wingdings" panose="05000000000000000000" pitchFamily="2" charset="2"/>
              <a:buChar char="§"/>
              <a:defRPr sz="1800">
                <a:latin typeface="+mn-lt"/>
              </a:defRPr>
            </a:lvl4pPr>
            <a:lvl5pPr marL="914400" indent="-228600">
              <a:spcBef>
                <a:spcPts val="1000"/>
              </a:spcBef>
              <a:spcAft>
                <a:spcPts val="1000"/>
              </a:spcAft>
              <a:buClr>
                <a:schemeClr val="accent2"/>
              </a:buClr>
              <a:buFont typeface="Wingdings" panose="05000000000000000000" pitchFamily="2" charset="2"/>
              <a:buChar char="§"/>
              <a:defRPr sz="1800">
                <a:latin typeface="+mn-lt"/>
              </a:defRPr>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Picture Placeholder 10">
            <a:extLst>
              <a:ext uri="{FF2B5EF4-FFF2-40B4-BE49-F238E27FC236}">
                <a16:creationId xmlns:a16="http://schemas.microsoft.com/office/drawing/2014/main" id="{AF15552F-C66B-341F-2D37-0389710BA5E2}"/>
              </a:ext>
            </a:extLst>
          </p:cNvPr>
          <p:cNvSpPr>
            <a:spLocks noGrp="1"/>
          </p:cNvSpPr>
          <p:nvPr>
            <p:ph type="pic" sz="quarter" idx="10"/>
          </p:nvPr>
        </p:nvSpPr>
        <p:spPr>
          <a:xfrm>
            <a:off x="7500938" y="-22225"/>
            <a:ext cx="4714875" cy="6880225"/>
          </a:xfrm>
        </p:spPr>
        <p:txBody>
          <a:bodyPr>
            <a:normAutofit/>
          </a:bodyPr>
          <a:lstStyle>
            <a:lvl1pPr marL="0" indent="0" algn="ctr">
              <a:buNone/>
              <a:defRPr sz="2000"/>
            </a:lvl1pPr>
          </a:lstStyle>
          <a:p>
            <a:r>
              <a:rPr lang="en-US"/>
              <a:t>Click icon to add picture</a:t>
            </a:r>
            <a:endParaRPr lang="en-US" dirty="0"/>
          </a:p>
        </p:txBody>
      </p:sp>
      <p:sp>
        <p:nvSpPr>
          <p:cNvPr id="12" name="Rectangle 11">
            <a:extLst>
              <a:ext uri="{FF2B5EF4-FFF2-40B4-BE49-F238E27FC236}">
                <a16:creationId xmlns:a16="http://schemas.microsoft.com/office/drawing/2014/main" id="{0D8DCC6D-8B88-7BE0-7240-F743AE09EC48}"/>
              </a:ext>
              <a:ext uri="{C183D7F6-B498-43B3-948B-1728B52AA6E4}">
                <adec:decorative xmlns:adec="http://schemas.microsoft.com/office/drawing/2017/decorative" val="1"/>
              </a:ext>
            </a:extLst>
          </p:cNvPr>
          <p:cNvSpPr/>
          <p:nvPr userDrawn="1"/>
        </p:nvSpPr>
        <p:spPr>
          <a:xfrm>
            <a:off x="993814" y="6303963"/>
            <a:ext cx="4287186" cy="554037"/>
          </a:xfrm>
          <a:prstGeom prst="rect">
            <a:avLst/>
          </a:prstGeom>
          <a:gradFill flip="none" rotWithShape="1">
            <a:gsLst>
              <a:gs pos="0">
                <a:schemeClr val="accent5"/>
              </a:gs>
              <a:gs pos="100000">
                <a:schemeClr val="accent2">
                  <a:lumMod val="97000"/>
                  <a:lumOff val="3000"/>
                </a:schemeClr>
              </a:gs>
              <a:gs pos="50000">
                <a:schemeClr val="accent1"/>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8454381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t +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40C44A-93E6-6C58-5E88-AFDC594EC27A}"/>
              </a:ext>
            </a:extLst>
          </p:cNvPr>
          <p:cNvSpPr>
            <a:spLocks noGrp="1"/>
          </p:cNvSpPr>
          <p:nvPr>
            <p:ph type="title" hasCustomPrompt="1"/>
          </p:nvPr>
        </p:nvSpPr>
        <p:spPr>
          <a:xfrm>
            <a:off x="838200" y="365760"/>
            <a:ext cx="10515600" cy="1325563"/>
          </a:xfrm>
        </p:spPr>
        <p:txBody>
          <a:bodyPr anchor="ctr" anchorCtr="0">
            <a:noAutofit/>
          </a:bodyPr>
          <a:lstStyle>
            <a:lvl1pPr algn="ctr">
              <a:defRPr sz="3200"/>
            </a:lvl1pPr>
          </a:lstStyle>
          <a:p>
            <a:r>
              <a:rPr lang="en-US" dirty="0"/>
              <a:t>Click to add title</a:t>
            </a:r>
          </a:p>
        </p:txBody>
      </p:sp>
      <p:sp>
        <p:nvSpPr>
          <p:cNvPr id="4" name="Content Placeholder 10">
            <a:extLst>
              <a:ext uri="{FF2B5EF4-FFF2-40B4-BE49-F238E27FC236}">
                <a16:creationId xmlns:a16="http://schemas.microsoft.com/office/drawing/2014/main" id="{9C3ED3BF-FF6B-07FA-72C4-F6102A8558AF}"/>
              </a:ext>
            </a:extLst>
          </p:cNvPr>
          <p:cNvSpPr>
            <a:spLocks noGrp="1"/>
          </p:cNvSpPr>
          <p:nvPr>
            <p:ph sz="quarter" idx="15" hasCustomPrompt="1"/>
          </p:nvPr>
        </p:nvSpPr>
        <p:spPr>
          <a:xfrm>
            <a:off x="896074" y="2106591"/>
            <a:ext cx="2067045" cy="3633787"/>
          </a:xfrm>
        </p:spPr>
        <p:txBody>
          <a:bodyPr>
            <a:normAutofit/>
          </a:bodyPr>
          <a:lstStyle>
            <a:lvl1pPr marL="0" indent="0">
              <a:spcBef>
                <a:spcPts val="1000"/>
              </a:spcBef>
              <a:spcAft>
                <a:spcPts val="0"/>
              </a:spcAft>
              <a:buClr>
                <a:schemeClr val="accent2"/>
              </a:buClr>
              <a:buFont typeface="Wingdings" panose="05000000000000000000" pitchFamily="2" charset="2"/>
              <a:buNone/>
              <a:defRPr sz="1800">
                <a:latin typeface="+mn-lt"/>
              </a:defRPr>
            </a:lvl1pPr>
            <a:lvl2pPr marL="0" indent="-228600">
              <a:spcBef>
                <a:spcPts val="1000"/>
              </a:spcBef>
              <a:spcAft>
                <a:spcPts val="1000"/>
              </a:spcAft>
              <a:buClr>
                <a:schemeClr val="accent2"/>
              </a:buClr>
              <a:buFont typeface="Wingdings" panose="05000000000000000000" pitchFamily="2" charset="2"/>
              <a:buChar char="§"/>
              <a:defRPr sz="1600">
                <a:latin typeface="+mn-lt"/>
              </a:defRPr>
            </a:lvl2pPr>
            <a:lvl3pPr marL="457200" indent="-228600">
              <a:spcBef>
                <a:spcPts val="1000"/>
              </a:spcBef>
              <a:spcAft>
                <a:spcPts val="1000"/>
              </a:spcAft>
              <a:buClr>
                <a:schemeClr val="accent2"/>
              </a:buClr>
              <a:buFont typeface="Wingdings" panose="05000000000000000000" pitchFamily="2" charset="2"/>
              <a:buChar char="§"/>
              <a:defRPr sz="1400">
                <a:latin typeface="+mn-lt"/>
              </a:defRPr>
            </a:lvl3pPr>
            <a:lvl4pPr marL="685800" indent="-228600">
              <a:spcBef>
                <a:spcPts val="1000"/>
              </a:spcBef>
              <a:spcAft>
                <a:spcPts val="1000"/>
              </a:spcAft>
              <a:buClr>
                <a:schemeClr val="accent2"/>
              </a:buClr>
              <a:buFont typeface="Wingdings" panose="05000000000000000000" pitchFamily="2" charset="2"/>
              <a:buChar char="§"/>
              <a:defRPr sz="1400">
                <a:latin typeface="+mn-lt"/>
              </a:defRPr>
            </a:lvl4pPr>
            <a:lvl5pPr marL="914400" indent="-228600">
              <a:spcBef>
                <a:spcPts val="1000"/>
              </a:spcBef>
              <a:spcAft>
                <a:spcPts val="1000"/>
              </a:spcAft>
              <a:buClr>
                <a:schemeClr val="accent2"/>
              </a:buClr>
              <a:buFont typeface="Wingdings" panose="05000000000000000000" pitchFamily="2" charset="2"/>
              <a:buChar char="§"/>
              <a:defRPr sz="1200">
                <a:latin typeface="+mn-lt"/>
              </a:defRPr>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able Placeholder 7">
            <a:extLst>
              <a:ext uri="{FF2B5EF4-FFF2-40B4-BE49-F238E27FC236}">
                <a16:creationId xmlns:a16="http://schemas.microsoft.com/office/drawing/2014/main" id="{423FEB60-8FB5-7F10-EDD7-8AB4B3139EF6}"/>
              </a:ext>
            </a:extLst>
          </p:cNvPr>
          <p:cNvSpPr>
            <a:spLocks noGrp="1"/>
          </p:cNvSpPr>
          <p:nvPr>
            <p:ph type="tbl" sz="quarter" idx="13"/>
          </p:nvPr>
        </p:nvSpPr>
        <p:spPr>
          <a:xfrm>
            <a:off x="3483980" y="2106591"/>
            <a:ext cx="7869820" cy="4016713"/>
          </a:xfrm>
        </p:spPr>
        <p:txBody>
          <a:bodyPr/>
          <a:lstStyle/>
          <a:p>
            <a:r>
              <a:rPr lang="en-US"/>
              <a:t>Click icon to add table</a:t>
            </a:r>
            <a:endParaRPr lang="en-US" dirty="0"/>
          </a:p>
        </p:txBody>
      </p:sp>
      <p:sp>
        <p:nvSpPr>
          <p:cNvPr id="5" name="Date Placeholder 4">
            <a:extLst>
              <a:ext uri="{FF2B5EF4-FFF2-40B4-BE49-F238E27FC236}">
                <a16:creationId xmlns:a16="http://schemas.microsoft.com/office/drawing/2014/main" id="{C6CFCEB5-4092-FD13-478E-51CD74FDB82E}"/>
              </a:ext>
            </a:extLst>
          </p:cNvPr>
          <p:cNvSpPr>
            <a:spLocks noGrp="1"/>
          </p:cNvSpPr>
          <p:nvPr>
            <p:ph type="dt" sz="half" idx="10"/>
          </p:nvPr>
        </p:nvSpPr>
        <p:spPr/>
        <p:txBody>
          <a:bodyPr/>
          <a:lstStyle/>
          <a:p>
            <a:fld id="{D6D8061D-18C3-4F4F-85EF-561633F58754}" type="datetimeFigureOut">
              <a:rPr lang="en-US" smtClean="0"/>
              <a:t>6/30/25</a:t>
            </a:fld>
            <a:endParaRPr lang="en-US"/>
          </a:p>
        </p:txBody>
      </p:sp>
      <p:sp>
        <p:nvSpPr>
          <p:cNvPr id="6" name="Footer Placeholder 5">
            <a:extLst>
              <a:ext uri="{FF2B5EF4-FFF2-40B4-BE49-F238E27FC236}">
                <a16:creationId xmlns:a16="http://schemas.microsoft.com/office/drawing/2014/main" id="{5D077A4D-E7C0-912D-293F-D93F0CB5CA4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A6AA9E1-334B-5F8F-8A92-67DD095F7838}"/>
              </a:ext>
            </a:extLst>
          </p:cNvPr>
          <p:cNvSpPr>
            <a:spLocks noGrp="1"/>
          </p:cNvSpPr>
          <p:nvPr>
            <p:ph type="sldNum" sz="quarter" idx="12"/>
          </p:nvPr>
        </p:nvSpPr>
        <p:spPr/>
        <p:txBody>
          <a:bodyPr/>
          <a:lstStyle/>
          <a:p>
            <a:fld id="{CBD12358-51D2-46B3-9BDE-DF29528B9454}" type="slidenum">
              <a:rPr lang="en-US" smtClean="0"/>
              <a:t>‹#›</a:t>
            </a:fld>
            <a:endParaRPr lang="en-US"/>
          </a:p>
        </p:txBody>
      </p:sp>
    </p:spTree>
    <p:extLst>
      <p:ext uri="{BB962C8B-B14F-4D97-AF65-F5344CB8AC3E}">
        <p14:creationId xmlns:p14="http://schemas.microsoft.com/office/powerpoint/2010/main" val="2808150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nt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40C44A-93E6-6C58-5E88-AFDC594EC27A}"/>
              </a:ext>
            </a:extLst>
          </p:cNvPr>
          <p:cNvSpPr>
            <a:spLocks noGrp="1"/>
          </p:cNvSpPr>
          <p:nvPr>
            <p:ph type="title" hasCustomPrompt="1"/>
          </p:nvPr>
        </p:nvSpPr>
        <p:spPr>
          <a:xfrm>
            <a:off x="838200" y="365760"/>
            <a:ext cx="10515600" cy="1325563"/>
          </a:xfrm>
        </p:spPr>
        <p:txBody>
          <a:bodyPr anchor="ctr" anchorCtr="0">
            <a:noAutofit/>
          </a:bodyPr>
          <a:lstStyle>
            <a:lvl1pPr algn="ctr">
              <a:defRPr sz="3200"/>
            </a:lvl1pPr>
          </a:lstStyle>
          <a:p>
            <a:r>
              <a:rPr lang="en-US" dirty="0"/>
              <a:t>Click to add title</a:t>
            </a:r>
          </a:p>
        </p:txBody>
      </p:sp>
      <p:sp>
        <p:nvSpPr>
          <p:cNvPr id="8" name="Content Placeholder 10">
            <a:extLst>
              <a:ext uri="{FF2B5EF4-FFF2-40B4-BE49-F238E27FC236}">
                <a16:creationId xmlns:a16="http://schemas.microsoft.com/office/drawing/2014/main" id="{A524C1E0-92FE-D7D2-83A7-46D29A838874}"/>
              </a:ext>
            </a:extLst>
          </p:cNvPr>
          <p:cNvSpPr>
            <a:spLocks noGrp="1"/>
          </p:cNvSpPr>
          <p:nvPr>
            <p:ph sz="quarter" idx="15" hasCustomPrompt="1"/>
          </p:nvPr>
        </p:nvSpPr>
        <p:spPr>
          <a:xfrm>
            <a:off x="838200" y="1790329"/>
            <a:ext cx="5134335" cy="4113054"/>
          </a:xfrm>
        </p:spPr>
        <p:txBody>
          <a:bodyPr>
            <a:normAutofit/>
          </a:bodyPr>
          <a:lstStyle>
            <a:lvl1pPr marL="0" indent="0">
              <a:lnSpc>
                <a:spcPct val="150000"/>
              </a:lnSpc>
              <a:spcBef>
                <a:spcPts val="1000"/>
              </a:spcBef>
              <a:spcAft>
                <a:spcPts val="0"/>
              </a:spcAft>
              <a:buClr>
                <a:schemeClr val="accent2"/>
              </a:buClr>
              <a:buFont typeface="Wingdings" panose="05000000000000000000" pitchFamily="2" charset="2"/>
              <a:buNone/>
              <a:defRPr sz="1800">
                <a:latin typeface="+mn-lt"/>
              </a:defRPr>
            </a:lvl1pPr>
            <a:lvl2pPr marL="0" indent="-228600">
              <a:spcBef>
                <a:spcPts val="1000"/>
              </a:spcBef>
              <a:spcAft>
                <a:spcPts val="1000"/>
              </a:spcAft>
              <a:buClr>
                <a:schemeClr val="accent2"/>
              </a:buClr>
              <a:buFont typeface="Wingdings" panose="05000000000000000000" pitchFamily="2" charset="2"/>
              <a:buChar char="§"/>
              <a:defRPr sz="1800">
                <a:latin typeface="+mn-lt"/>
              </a:defRPr>
            </a:lvl2pPr>
            <a:lvl3pPr marL="457200" indent="-228600">
              <a:spcBef>
                <a:spcPts val="1000"/>
              </a:spcBef>
              <a:spcAft>
                <a:spcPts val="1000"/>
              </a:spcAft>
              <a:buClr>
                <a:schemeClr val="accent2"/>
              </a:buClr>
              <a:buFont typeface="Wingdings" panose="05000000000000000000" pitchFamily="2" charset="2"/>
              <a:buChar char="§"/>
              <a:defRPr sz="1800">
                <a:latin typeface="+mn-lt"/>
              </a:defRPr>
            </a:lvl3pPr>
            <a:lvl4pPr marL="685800" indent="-228600">
              <a:spcBef>
                <a:spcPts val="1000"/>
              </a:spcBef>
              <a:spcAft>
                <a:spcPts val="1000"/>
              </a:spcAft>
              <a:buClr>
                <a:schemeClr val="accent2"/>
              </a:buClr>
              <a:buFont typeface="Wingdings" panose="05000000000000000000" pitchFamily="2" charset="2"/>
              <a:buChar char="§"/>
              <a:defRPr sz="1800">
                <a:latin typeface="+mn-lt"/>
              </a:defRPr>
            </a:lvl4pPr>
            <a:lvl5pPr marL="914400" indent="-228600">
              <a:spcBef>
                <a:spcPts val="1000"/>
              </a:spcBef>
              <a:spcAft>
                <a:spcPts val="1000"/>
              </a:spcAft>
              <a:buClr>
                <a:schemeClr val="accent2"/>
              </a:buClr>
              <a:buFont typeface="Wingdings" panose="05000000000000000000" pitchFamily="2" charset="2"/>
              <a:buChar char="§"/>
              <a:defRPr sz="1800">
                <a:latin typeface="+mn-lt"/>
              </a:defRPr>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Content Placeholder 10">
            <a:extLst>
              <a:ext uri="{FF2B5EF4-FFF2-40B4-BE49-F238E27FC236}">
                <a16:creationId xmlns:a16="http://schemas.microsoft.com/office/drawing/2014/main" id="{427E0367-8E38-8905-DC9A-D0C376A591A7}"/>
              </a:ext>
            </a:extLst>
          </p:cNvPr>
          <p:cNvSpPr>
            <a:spLocks noGrp="1"/>
          </p:cNvSpPr>
          <p:nvPr>
            <p:ph sz="quarter" idx="16" hasCustomPrompt="1"/>
          </p:nvPr>
        </p:nvSpPr>
        <p:spPr>
          <a:xfrm>
            <a:off x="6219464" y="1790329"/>
            <a:ext cx="5134335" cy="4113054"/>
          </a:xfrm>
        </p:spPr>
        <p:txBody>
          <a:bodyPr>
            <a:normAutofit/>
          </a:bodyPr>
          <a:lstStyle>
            <a:lvl1pPr marL="0" indent="0">
              <a:lnSpc>
                <a:spcPct val="150000"/>
              </a:lnSpc>
              <a:spcBef>
                <a:spcPts val="1000"/>
              </a:spcBef>
              <a:spcAft>
                <a:spcPts val="0"/>
              </a:spcAft>
              <a:buClr>
                <a:schemeClr val="accent2"/>
              </a:buClr>
              <a:buFont typeface="Wingdings" panose="05000000000000000000" pitchFamily="2" charset="2"/>
              <a:buNone/>
              <a:defRPr sz="1800">
                <a:latin typeface="+mn-lt"/>
              </a:defRPr>
            </a:lvl1pPr>
            <a:lvl2pPr marL="0" indent="-228600">
              <a:spcBef>
                <a:spcPts val="1000"/>
              </a:spcBef>
              <a:spcAft>
                <a:spcPts val="1000"/>
              </a:spcAft>
              <a:buClr>
                <a:schemeClr val="accent2"/>
              </a:buClr>
              <a:buFont typeface="Wingdings" panose="05000000000000000000" pitchFamily="2" charset="2"/>
              <a:buChar char="§"/>
              <a:defRPr sz="1800">
                <a:latin typeface="+mn-lt"/>
              </a:defRPr>
            </a:lvl2pPr>
            <a:lvl3pPr marL="457200" indent="-228600">
              <a:spcBef>
                <a:spcPts val="1000"/>
              </a:spcBef>
              <a:spcAft>
                <a:spcPts val="1000"/>
              </a:spcAft>
              <a:buClr>
                <a:schemeClr val="accent2"/>
              </a:buClr>
              <a:buFont typeface="Wingdings" panose="05000000000000000000" pitchFamily="2" charset="2"/>
              <a:buChar char="§"/>
              <a:defRPr sz="1800">
                <a:latin typeface="+mn-lt"/>
              </a:defRPr>
            </a:lvl3pPr>
            <a:lvl4pPr marL="685800" indent="-228600">
              <a:spcBef>
                <a:spcPts val="1000"/>
              </a:spcBef>
              <a:spcAft>
                <a:spcPts val="1000"/>
              </a:spcAft>
              <a:buClr>
                <a:schemeClr val="accent2"/>
              </a:buClr>
              <a:buFont typeface="Wingdings" panose="05000000000000000000" pitchFamily="2" charset="2"/>
              <a:buChar char="§"/>
              <a:defRPr sz="1800">
                <a:latin typeface="+mn-lt"/>
              </a:defRPr>
            </a:lvl4pPr>
            <a:lvl5pPr marL="914400" indent="-228600">
              <a:spcBef>
                <a:spcPts val="1000"/>
              </a:spcBef>
              <a:spcAft>
                <a:spcPts val="1000"/>
              </a:spcAft>
              <a:buClr>
                <a:schemeClr val="accent2"/>
              </a:buClr>
              <a:buFont typeface="Wingdings" panose="05000000000000000000" pitchFamily="2" charset="2"/>
              <a:buChar char="§"/>
              <a:defRPr sz="1800">
                <a:latin typeface="+mn-lt"/>
              </a:defRPr>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Rectangle 9">
            <a:extLst>
              <a:ext uri="{FF2B5EF4-FFF2-40B4-BE49-F238E27FC236}">
                <a16:creationId xmlns:a16="http://schemas.microsoft.com/office/drawing/2014/main" id="{43D847DE-29F2-8ABB-1718-34BED4F37718}"/>
              </a:ext>
              <a:ext uri="{C183D7F6-B498-43B3-948B-1728B52AA6E4}">
                <adec:decorative xmlns:adec="http://schemas.microsoft.com/office/drawing/2017/decorative" val="1"/>
              </a:ext>
            </a:extLst>
          </p:cNvPr>
          <p:cNvSpPr/>
          <p:nvPr userDrawn="1"/>
        </p:nvSpPr>
        <p:spPr>
          <a:xfrm>
            <a:off x="0" y="6303963"/>
            <a:ext cx="12192000" cy="554037"/>
          </a:xfrm>
          <a:prstGeom prst="rect">
            <a:avLst/>
          </a:prstGeom>
          <a:gradFill flip="none" rotWithShape="1">
            <a:gsLst>
              <a:gs pos="0">
                <a:schemeClr val="accent5"/>
              </a:gs>
              <a:gs pos="100000">
                <a:schemeClr val="accent2">
                  <a:lumMod val="97000"/>
                  <a:lumOff val="3000"/>
                </a:schemeClr>
              </a:gs>
              <a:gs pos="50000">
                <a:schemeClr val="accent1"/>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5" name="Date Placeholder 4">
            <a:extLst>
              <a:ext uri="{FF2B5EF4-FFF2-40B4-BE49-F238E27FC236}">
                <a16:creationId xmlns:a16="http://schemas.microsoft.com/office/drawing/2014/main" id="{C6CFCEB5-4092-FD13-478E-51CD74FDB82E}"/>
              </a:ext>
            </a:extLst>
          </p:cNvPr>
          <p:cNvSpPr>
            <a:spLocks noGrp="1"/>
          </p:cNvSpPr>
          <p:nvPr>
            <p:ph type="dt" sz="half" idx="10"/>
          </p:nvPr>
        </p:nvSpPr>
        <p:spPr/>
        <p:txBody>
          <a:bodyPr/>
          <a:lstStyle/>
          <a:p>
            <a:fld id="{D6D8061D-18C3-4F4F-85EF-561633F58754}" type="datetimeFigureOut">
              <a:rPr lang="en-US" smtClean="0"/>
              <a:t>6/30/25</a:t>
            </a:fld>
            <a:endParaRPr lang="en-US"/>
          </a:p>
        </p:txBody>
      </p:sp>
      <p:sp>
        <p:nvSpPr>
          <p:cNvPr id="6" name="Footer Placeholder 5">
            <a:extLst>
              <a:ext uri="{FF2B5EF4-FFF2-40B4-BE49-F238E27FC236}">
                <a16:creationId xmlns:a16="http://schemas.microsoft.com/office/drawing/2014/main" id="{5D077A4D-E7C0-912D-293F-D93F0CB5CA4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A6AA9E1-334B-5F8F-8A92-67DD095F7838}"/>
              </a:ext>
            </a:extLst>
          </p:cNvPr>
          <p:cNvSpPr>
            <a:spLocks noGrp="1"/>
          </p:cNvSpPr>
          <p:nvPr>
            <p:ph type="sldNum" sz="quarter" idx="12"/>
          </p:nvPr>
        </p:nvSpPr>
        <p:spPr/>
        <p:txBody>
          <a:bodyPr/>
          <a:lstStyle/>
          <a:p>
            <a:fld id="{CBD12358-51D2-46B3-9BDE-DF29528B9454}" type="slidenum">
              <a:rPr lang="en-US" smtClean="0"/>
              <a:t>‹#›</a:t>
            </a:fld>
            <a:endParaRPr lang="en-US"/>
          </a:p>
        </p:txBody>
      </p:sp>
    </p:spTree>
    <p:extLst>
      <p:ext uri="{BB962C8B-B14F-4D97-AF65-F5344CB8AC3E}">
        <p14:creationId xmlns:p14="http://schemas.microsoft.com/office/powerpoint/2010/main" val="1377039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57BD59-35CC-9BB3-8621-6FA3356F81AA}"/>
              </a:ext>
            </a:extLst>
          </p:cNvPr>
          <p:cNvSpPr>
            <a:spLocks noGrp="1"/>
          </p:cNvSpPr>
          <p:nvPr>
            <p:ph type="title" hasCustomPrompt="1"/>
          </p:nvPr>
        </p:nvSpPr>
        <p:spPr/>
        <p:txBody>
          <a:bodyPr anchor="ctr" anchorCtr="0">
            <a:noAutofit/>
          </a:bodyPr>
          <a:lstStyle>
            <a:lvl1pPr algn="ctr">
              <a:defRPr sz="3200"/>
            </a:lvl1pPr>
          </a:lstStyle>
          <a:p>
            <a:r>
              <a:rPr lang="en-US" dirty="0"/>
              <a:t>Click to add title</a:t>
            </a:r>
          </a:p>
        </p:txBody>
      </p:sp>
      <p:sp>
        <p:nvSpPr>
          <p:cNvPr id="8" name="Table Placeholder 7">
            <a:extLst>
              <a:ext uri="{FF2B5EF4-FFF2-40B4-BE49-F238E27FC236}">
                <a16:creationId xmlns:a16="http://schemas.microsoft.com/office/drawing/2014/main" id="{0CEAFE70-86D3-8690-31CA-F9A1FBA494D0}"/>
              </a:ext>
            </a:extLst>
          </p:cNvPr>
          <p:cNvSpPr>
            <a:spLocks noGrp="1"/>
          </p:cNvSpPr>
          <p:nvPr>
            <p:ph type="tbl" sz="quarter" idx="13"/>
          </p:nvPr>
        </p:nvSpPr>
        <p:spPr>
          <a:xfrm>
            <a:off x="613186" y="2107800"/>
            <a:ext cx="10965628" cy="3920196"/>
          </a:xfrm>
        </p:spPr>
        <p:txBody>
          <a:bodyPr/>
          <a:lstStyle>
            <a:lvl1pPr>
              <a:defRPr/>
            </a:lvl1pPr>
          </a:lstStyle>
          <a:p>
            <a:r>
              <a:rPr lang="en-US"/>
              <a:t>Click icon to add table</a:t>
            </a:r>
            <a:endParaRPr lang="en-US" dirty="0"/>
          </a:p>
        </p:txBody>
      </p:sp>
      <p:sp>
        <p:nvSpPr>
          <p:cNvPr id="4" name="Date Placeholder 3">
            <a:extLst>
              <a:ext uri="{FF2B5EF4-FFF2-40B4-BE49-F238E27FC236}">
                <a16:creationId xmlns:a16="http://schemas.microsoft.com/office/drawing/2014/main" id="{8C56EB0F-63C8-5F75-A333-3413A9DC6F76}"/>
              </a:ext>
            </a:extLst>
          </p:cNvPr>
          <p:cNvSpPr>
            <a:spLocks noGrp="1"/>
          </p:cNvSpPr>
          <p:nvPr>
            <p:ph type="dt" sz="half" idx="10"/>
          </p:nvPr>
        </p:nvSpPr>
        <p:spPr/>
        <p:txBody>
          <a:bodyPr/>
          <a:lstStyle/>
          <a:p>
            <a:fld id="{D6D8061D-18C3-4F4F-85EF-561633F58754}" type="datetimeFigureOut">
              <a:rPr lang="en-US" smtClean="0"/>
              <a:t>6/30/25</a:t>
            </a:fld>
            <a:endParaRPr lang="en-US"/>
          </a:p>
        </p:txBody>
      </p:sp>
      <p:sp>
        <p:nvSpPr>
          <p:cNvPr id="5" name="Footer Placeholder 4">
            <a:extLst>
              <a:ext uri="{FF2B5EF4-FFF2-40B4-BE49-F238E27FC236}">
                <a16:creationId xmlns:a16="http://schemas.microsoft.com/office/drawing/2014/main" id="{4D4DE333-25B4-E092-1CC4-C3D20BA2516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F1AF200-E81F-A326-0EDB-4B93C71D9BF4}"/>
              </a:ext>
            </a:extLst>
          </p:cNvPr>
          <p:cNvSpPr>
            <a:spLocks noGrp="1"/>
          </p:cNvSpPr>
          <p:nvPr>
            <p:ph type="sldNum" sz="quarter" idx="12"/>
          </p:nvPr>
        </p:nvSpPr>
        <p:spPr/>
        <p:txBody>
          <a:bodyPr/>
          <a:lstStyle/>
          <a:p>
            <a:fld id="{CBD12358-51D2-46B3-9BDE-DF29528B9454}" type="slidenum">
              <a:rPr lang="en-US" smtClean="0"/>
              <a:t>‹#›</a:t>
            </a:fld>
            <a:endParaRPr lang="en-US"/>
          </a:p>
        </p:txBody>
      </p:sp>
    </p:spTree>
    <p:extLst>
      <p:ext uri="{BB962C8B-B14F-4D97-AF65-F5344CB8AC3E}">
        <p14:creationId xmlns:p14="http://schemas.microsoft.com/office/powerpoint/2010/main" val="262609929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ntent 3">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76EE6F3F-63EB-5C0E-2307-3B7CBBA1C374}"/>
              </a:ext>
            </a:extLst>
          </p:cNvPr>
          <p:cNvSpPr>
            <a:spLocks noGrp="1"/>
          </p:cNvSpPr>
          <p:nvPr>
            <p:ph type="pic" sz="quarter" idx="11"/>
          </p:nvPr>
        </p:nvSpPr>
        <p:spPr>
          <a:xfrm>
            <a:off x="0" y="0"/>
            <a:ext cx="12192000" cy="6858000"/>
          </a:xfrm>
          <a:solidFill>
            <a:schemeClr val="tx1"/>
          </a:solidFill>
        </p:spPr>
        <p:txBody>
          <a:bodyPr>
            <a:normAutofit/>
          </a:bodyPr>
          <a:lstStyle>
            <a:lvl1pPr marL="0" indent="0" algn="ctr">
              <a:buNone/>
              <a:defRPr sz="2000">
                <a:solidFill>
                  <a:schemeClr val="bg1"/>
                </a:solidFill>
              </a:defRPr>
            </a:lvl1pPr>
          </a:lstStyle>
          <a:p>
            <a:r>
              <a:rPr lang="en-US"/>
              <a:t>Click icon to add picture</a:t>
            </a:r>
            <a:endParaRPr lang="en-US" dirty="0"/>
          </a:p>
        </p:txBody>
      </p:sp>
      <p:sp>
        <p:nvSpPr>
          <p:cNvPr id="2" name="Title 1">
            <a:extLst>
              <a:ext uri="{FF2B5EF4-FFF2-40B4-BE49-F238E27FC236}">
                <a16:creationId xmlns:a16="http://schemas.microsoft.com/office/drawing/2014/main" id="{F657BD59-35CC-9BB3-8621-6FA3356F81AA}"/>
              </a:ext>
            </a:extLst>
          </p:cNvPr>
          <p:cNvSpPr>
            <a:spLocks noGrp="1"/>
          </p:cNvSpPr>
          <p:nvPr>
            <p:ph type="title" hasCustomPrompt="1"/>
          </p:nvPr>
        </p:nvSpPr>
        <p:spPr>
          <a:xfrm>
            <a:off x="1362437" y="400485"/>
            <a:ext cx="9467127" cy="2527911"/>
          </a:xfrm>
        </p:spPr>
        <p:txBody>
          <a:bodyPr anchor="b">
            <a:noAutofit/>
          </a:bodyPr>
          <a:lstStyle>
            <a:lvl1pPr algn="ctr">
              <a:spcBef>
                <a:spcPts val="1000"/>
              </a:spcBef>
              <a:defRPr>
                <a:solidFill>
                  <a:schemeClr val="bg1"/>
                </a:solidFill>
              </a:defRPr>
            </a:lvl1pPr>
          </a:lstStyle>
          <a:p>
            <a:r>
              <a:rPr lang="en-US" dirty="0"/>
              <a:t>Click to add title</a:t>
            </a:r>
          </a:p>
        </p:txBody>
      </p:sp>
      <p:sp>
        <p:nvSpPr>
          <p:cNvPr id="10" name="Text Placeholder 9">
            <a:extLst>
              <a:ext uri="{FF2B5EF4-FFF2-40B4-BE49-F238E27FC236}">
                <a16:creationId xmlns:a16="http://schemas.microsoft.com/office/drawing/2014/main" id="{E12DA517-30B0-BC62-0422-F995FB9189E2}"/>
              </a:ext>
            </a:extLst>
          </p:cNvPr>
          <p:cNvSpPr>
            <a:spLocks noGrp="1"/>
          </p:cNvSpPr>
          <p:nvPr>
            <p:ph type="body" sz="quarter" idx="10" hasCustomPrompt="1"/>
          </p:nvPr>
        </p:nvSpPr>
        <p:spPr>
          <a:xfrm>
            <a:off x="1362075" y="3738622"/>
            <a:ext cx="9467850" cy="2527911"/>
          </a:xfrm>
        </p:spPr>
        <p:txBody>
          <a:bodyPr>
            <a:normAutofit/>
          </a:bodyPr>
          <a:lstStyle>
            <a:lvl1pPr marL="0" indent="0" algn="ctr">
              <a:spcBef>
                <a:spcPts val="1000"/>
              </a:spcBef>
              <a:buNone/>
              <a:defRPr sz="1800">
                <a:solidFill>
                  <a:schemeClr val="bg1"/>
                </a:solidFill>
              </a:defRPr>
            </a:lvl1pPr>
            <a:lvl2pPr marL="457200" indent="0" algn="ctr">
              <a:spcBef>
                <a:spcPts val="1000"/>
              </a:spcBef>
              <a:buNone/>
              <a:defRPr sz="1800">
                <a:solidFill>
                  <a:schemeClr val="bg1"/>
                </a:solidFill>
              </a:defRPr>
            </a:lvl2pPr>
            <a:lvl3pPr marL="914400" indent="0" algn="ctr">
              <a:spcBef>
                <a:spcPts val="1000"/>
              </a:spcBef>
              <a:buNone/>
              <a:defRPr sz="1800">
                <a:solidFill>
                  <a:schemeClr val="bg1"/>
                </a:solidFill>
              </a:defRPr>
            </a:lvl3pPr>
            <a:lvl4pPr marL="1371600" indent="0" algn="ctr">
              <a:spcBef>
                <a:spcPts val="1000"/>
              </a:spcBef>
              <a:buNone/>
              <a:defRPr sz="1800">
                <a:solidFill>
                  <a:schemeClr val="bg1"/>
                </a:solidFill>
              </a:defRPr>
            </a:lvl4pPr>
            <a:lvl5pPr marL="1828800" indent="0" algn="ctr">
              <a:spcBef>
                <a:spcPts val="1000"/>
              </a:spcBef>
              <a:buNone/>
              <a:defRPr sz="1800">
                <a:solidFill>
                  <a:schemeClr val="bg1"/>
                </a:solidFill>
              </a:defRPr>
            </a:lvl5pPr>
          </a:lstStyle>
          <a:p>
            <a:pPr lvl="0"/>
            <a:r>
              <a:rPr lang="en-US" dirty="0"/>
              <a:t>Click to add text</a:t>
            </a:r>
          </a:p>
        </p:txBody>
      </p:sp>
    </p:spTree>
    <p:extLst>
      <p:ext uri="{BB962C8B-B14F-4D97-AF65-F5344CB8AC3E}">
        <p14:creationId xmlns:p14="http://schemas.microsoft.com/office/powerpoint/2010/main" val="21629670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Closing">
    <p:spTree>
      <p:nvGrpSpPr>
        <p:cNvPr id="1" name=""/>
        <p:cNvGrpSpPr/>
        <p:nvPr/>
      </p:nvGrpSpPr>
      <p:grpSpPr>
        <a:xfrm>
          <a:off x="0" y="0"/>
          <a:ext cx="0" cy="0"/>
          <a:chOff x="0" y="0"/>
          <a:chExt cx="0" cy="0"/>
        </a:xfrm>
      </p:grpSpPr>
      <p:sp useBgFill="1">
        <p:nvSpPr>
          <p:cNvPr id="51" name="Rectangle 50">
            <a:extLst>
              <a:ext uri="{FF2B5EF4-FFF2-40B4-BE49-F238E27FC236}">
                <a16:creationId xmlns:a16="http://schemas.microsoft.com/office/drawing/2014/main" id="{4987528D-293D-419F-B6B1-A104443B2F85}"/>
              </a:ext>
              <a:ext uri="{C183D7F6-B498-43B3-948B-1728B52AA6E4}">
                <adec:decorative xmlns:adec="http://schemas.microsoft.com/office/drawing/2017/decorative" val="1"/>
              </a:ext>
            </a:extLst>
          </p:cNvPr>
          <p:cNvSpPr/>
          <p:nvPr userDrawn="1"/>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52" name="Rectangle 51">
            <a:extLst>
              <a:ext uri="{FF2B5EF4-FFF2-40B4-BE49-F238E27FC236}">
                <a16:creationId xmlns:a16="http://schemas.microsoft.com/office/drawing/2014/main" id="{AA467263-FC60-4269-BE10-A00F3AE96AB9}"/>
              </a:ext>
              <a:ext uri="{C183D7F6-B498-43B3-948B-1728B52AA6E4}">
                <adec:decorative xmlns:adec="http://schemas.microsoft.com/office/drawing/2017/decorative" val="1"/>
              </a:ext>
            </a:extLst>
          </p:cNvPr>
          <p:cNvSpPr/>
          <p:nvPr userDrawn="1"/>
        </p:nvSpPr>
        <p:spPr>
          <a:xfrm>
            <a:off x="0" y="0"/>
            <a:ext cx="12188952" cy="6858000"/>
          </a:xfrm>
          <a:prstGeom prst="rect">
            <a:avLst/>
          </a:prstGeom>
          <a:solidFill>
            <a:schemeClr val="bg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53" name="Right Triangle 52">
            <a:extLst>
              <a:ext uri="{FF2B5EF4-FFF2-40B4-BE49-F238E27FC236}">
                <a16:creationId xmlns:a16="http://schemas.microsoft.com/office/drawing/2014/main" id="{0A2143FD-5B7E-4844-9056-07C72D17C935}"/>
              </a:ext>
              <a:ext uri="{C183D7F6-B498-43B3-948B-1728B52AA6E4}">
                <adec:decorative xmlns:adec="http://schemas.microsoft.com/office/drawing/2017/decorative" val="1"/>
              </a:ext>
            </a:extLst>
          </p:cNvPr>
          <p:cNvSpPr/>
          <p:nvPr userDrawn="1"/>
        </p:nvSpPr>
        <p:spPr>
          <a:xfrm rot="13500000">
            <a:off x="-265271" y="2673521"/>
            <a:ext cx="568289" cy="568289"/>
          </a:xfrm>
          <a:prstGeom prst="rtTriangl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4" name="Flowchart: Document 53">
            <a:extLst>
              <a:ext uri="{FF2B5EF4-FFF2-40B4-BE49-F238E27FC236}">
                <a16:creationId xmlns:a16="http://schemas.microsoft.com/office/drawing/2014/main" id="{FD193356-2BA7-4BBE-A881-735188BBDB3F}"/>
              </a:ext>
              <a:ext uri="{C183D7F6-B498-43B3-948B-1728B52AA6E4}">
                <adec:decorative xmlns:adec="http://schemas.microsoft.com/office/drawing/2017/decorative" val="1"/>
              </a:ext>
            </a:extLst>
          </p:cNvPr>
          <p:cNvSpPr/>
          <p:nvPr userDrawn="1"/>
        </p:nvSpPr>
        <p:spPr>
          <a:xfrm rot="5400000">
            <a:off x="7455724" y="2105114"/>
            <a:ext cx="6858000" cy="2647778"/>
          </a:xfrm>
          <a:prstGeom prst="flowChartDocument">
            <a:avLst/>
          </a:prstGeom>
          <a:solidFill>
            <a:schemeClr val="accent6">
              <a:lumMod val="20000"/>
              <a:lumOff val="80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grpSp>
        <p:nvGrpSpPr>
          <p:cNvPr id="55" name="Group 54">
            <a:extLst>
              <a:ext uri="{FF2B5EF4-FFF2-40B4-BE49-F238E27FC236}">
                <a16:creationId xmlns:a16="http://schemas.microsoft.com/office/drawing/2014/main" id="{BABB6A4E-AAF5-46BC-AF70-EFB826898F06}"/>
              </a:ext>
              <a:ext uri="{C183D7F6-B498-43B3-948B-1728B52AA6E4}">
                <adec:decorative xmlns:adec="http://schemas.microsoft.com/office/drawing/2017/decorative" val="1"/>
              </a:ext>
            </a:extLst>
          </p:cNvPr>
          <p:cNvGrpSpPr/>
          <p:nvPr userDrawn="1"/>
        </p:nvGrpSpPr>
        <p:grpSpPr>
          <a:xfrm>
            <a:off x="-6214" y="-1"/>
            <a:ext cx="12214827" cy="6858000"/>
            <a:chOff x="-6214" y="-1"/>
            <a:chExt cx="12214827" cy="6858000"/>
          </a:xfrm>
        </p:grpSpPr>
        <p:cxnSp>
          <p:nvCxnSpPr>
            <p:cNvPr id="56" name="Straight Connector 55">
              <a:extLst>
                <a:ext uri="{FF2B5EF4-FFF2-40B4-BE49-F238E27FC236}">
                  <a16:creationId xmlns:a16="http://schemas.microsoft.com/office/drawing/2014/main" id="{5098CE0A-07AF-475D-847B-BC2C09B11257}"/>
                </a:ext>
              </a:extLst>
            </p:cNvPr>
            <p:cNvCxnSpPr>
              <a:cxnSpLocks/>
            </p:cNvCxnSpPr>
            <p:nvPr/>
          </p:nvCxnSpPr>
          <p:spPr>
            <a:xfrm>
              <a:off x="-6214" y="6686283"/>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0FAF8888-5C58-4210-9B6C-8453116F89D7}"/>
                </a:ext>
              </a:extLst>
            </p:cNvPr>
            <p:cNvCxnSpPr>
              <a:cxnSpLocks/>
            </p:cNvCxnSpPr>
            <p:nvPr/>
          </p:nvCxnSpPr>
          <p:spPr>
            <a:xfrm>
              <a:off x="0"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E55DA967-527D-4EF5-BC5B-C9A4D0AE670B}"/>
                </a:ext>
              </a:extLst>
            </p:cNvPr>
            <p:cNvCxnSpPr>
              <a:cxnSpLocks/>
            </p:cNvCxnSpPr>
            <p:nvPr/>
          </p:nvCxnSpPr>
          <p:spPr>
            <a:xfrm>
              <a:off x="1199325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AD4B90F1-FA63-44F8-AFBD-EAA664F2668D}"/>
                </a:ext>
              </a:extLst>
            </p:cNvPr>
            <p:cNvCxnSpPr>
              <a:cxnSpLocks/>
            </p:cNvCxnSpPr>
            <p:nvPr/>
          </p:nvCxnSpPr>
          <p:spPr>
            <a:xfrm>
              <a:off x="19252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779BC52E-5A86-4380-BDBD-4A8C8F79F3DA}"/>
                </a:ext>
              </a:extLst>
            </p:cNvPr>
            <p:cNvCxnSpPr>
              <a:cxnSpLocks/>
            </p:cNvCxnSpPr>
            <p:nvPr/>
          </p:nvCxnSpPr>
          <p:spPr>
            <a:xfrm>
              <a:off x="119196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7518DD47-B72F-4572-8652-594CB38C7C77}"/>
                </a:ext>
              </a:extLst>
            </p:cNvPr>
            <p:cNvCxnSpPr>
              <a:cxnSpLocks/>
            </p:cNvCxnSpPr>
            <p:nvPr/>
          </p:nvCxnSpPr>
          <p:spPr>
            <a:xfrm>
              <a:off x="2191404"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6BB75A49-D451-4D82-A22C-FF0946E6DED9}"/>
                </a:ext>
              </a:extLst>
            </p:cNvPr>
            <p:cNvCxnSpPr>
              <a:cxnSpLocks/>
            </p:cNvCxnSpPr>
            <p:nvPr/>
          </p:nvCxnSpPr>
          <p:spPr>
            <a:xfrm>
              <a:off x="3190842"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0BCB1FB9-CC9B-48F2-90C3-821F3F616C17}"/>
                </a:ext>
              </a:extLst>
            </p:cNvPr>
            <p:cNvCxnSpPr>
              <a:cxnSpLocks/>
            </p:cNvCxnSpPr>
            <p:nvPr/>
          </p:nvCxnSpPr>
          <p:spPr>
            <a:xfrm>
              <a:off x="4190280"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A6D00A7D-DC23-4315-9EC0-B669EB491DB1}"/>
                </a:ext>
              </a:extLst>
            </p:cNvPr>
            <p:cNvCxnSpPr>
              <a:cxnSpLocks/>
            </p:cNvCxnSpPr>
            <p:nvPr/>
          </p:nvCxnSpPr>
          <p:spPr>
            <a:xfrm>
              <a:off x="518971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3E76C2DE-1D31-4289-AE7D-6C34B9BEE7E0}"/>
                </a:ext>
              </a:extLst>
            </p:cNvPr>
            <p:cNvCxnSpPr>
              <a:cxnSpLocks/>
            </p:cNvCxnSpPr>
            <p:nvPr/>
          </p:nvCxnSpPr>
          <p:spPr>
            <a:xfrm>
              <a:off x="618915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B62E9492-F409-482D-B645-10FF6AC41AF9}"/>
                </a:ext>
              </a:extLst>
            </p:cNvPr>
            <p:cNvCxnSpPr>
              <a:cxnSpLocks/>
            </p:cNvCxnSpPr>
            <p:nvPr/>
          </p:nvCxnSpPr>
          <p:spPr>
            <a:xfrm>
              <a:off x="7188594"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62DC565F-0CA2-4501-8213-735FFE3DF6B3}"/>
                </a:ext>
              </a:extLst>
            </p:cNvPr>
            <p:cNvCxnSpPr>
              <a:cxnSpLocks/>
            </p:cNvCxnSpPr>
            <p:nvPr/>
          </p:nvCxnSpPr>
          <p:spPr>
            <a:xfrm>
              <a:off x="8188032"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7E5A3D38-7FDD-4709-88C6-590F3E5AEA78}"/>
                </a:ext>
              </a:extLst>
            </p:cNvPr>
            <p:cNvCxnSpPr>
              <a:cxnSpLocks/>
            </p:cNvCxnSpPr>
            <p:nvPr/>
          </p:nvCxnSpPr>
          <p:spPr>
            <a:xfrm>
              <a:off x="9187470"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id="{3F34FB10-A2A2-42BE-89D3-59CDCDF82CEB}"/>
                </a:ext>
              </a:extLst>
            </p:cNvPr>
            <p:cNvCxnSpPr>
              <a:cxnSpLocks/>
            </p:cNvCxnSpPr>
            <p:nvPr/>
          </p:nvCxnSpPr>
          <p:spPr>
            <a:xfrm>
              <a:off x="1018690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A0EB0B65-231B-4586-AB6F-5AB3DE9FAADA}"/>
                </a:ext>
              </a:extLst>
            </p:cNvPr>
            <p:cNvCxnSpPr>
              <a:cxnSpLocks/>
            </p:cNvCxnSpPr>
            <p:nvPr/>
          </p:nvCxnSpPr>
          <p:spPr>
            <a:xfrm>
              <a:off x="1118634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519DB94B-4BD3-4672-BD6B-3994D5B9CE77}"/>
                </a:ext>
              </a:extLst>
            </p:cNvPr>
            <p:cNvCxnSpPr>
              <a:cxnSpLocks/>
            </p:cNvCxnSpPr>
            <p:nvPr/>
          </p:nvCxnSpPr>
          <p:spPr>
            <a:xfrm>
              <a:off x="1218578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6806E7D0-A3FD-43BC-B099-D9AD77116FD8}"/>
                </a:ext>
              </a:extLst>
            </p:cNvPr>
            <p:cNvCxnSpPr>
              <a:cxnSpLocks/>
            </p:cNvCxnSpPr>
            <p:nvPr/>
          </p:nvCxnSpPr>
          <p:spPr>
            <a:xfrm>
              <a:off x="0" y="17171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F9D3F4C0-B895-47F1-B38A-1D86C2396A92}"/>
                </a:ext>
              </a:extLst>
            </p:cNvPr>
            <p:cNvCxnSpPr>
              <a:cxnSpLocks/>
            </p:cNvCxnSpPr>
            <p:nvPr/>
          </p:nvCxnSpPr>
          <p:spPr>
            <a:xfrm>
              <a:off x="0" y="72890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4" name="Straight Connector 73">
              <a:extLst>
                <a:ext uri="{FF2B5EF4-FFF2-40B4-BE49-F238E27FC236}">
                  <a16:creationId xmlns:a16="http://schemas.microsoft.com/office/drawing/2014/main" id="{52FA5DF4-DE8F-4EF8-BC50-0BDA1ED6BA11}"/>
                </a:ext>
              </a:extLst>
            </p:cNvPr>
            <p:cNvCxnSpPr>
              <a:cxnSpLocks/>
            </p:cNvCxnSpPr>
            <p:nvPr/>
          </p:nvCxnSpPr>
          <p:spPr>
            <a:xfrm>
              <a:off x="0" y="128609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741CF04F-8C94-4781-839F-DCABB2D7BC97}"/>
                </a:ext>
              </a:extLst>
            </p:cNvPr>
            <p:cNvCxnSpPr>
              <a:cxnSpLocks/>
            </p:cNvCxnSpPr>
            <p:nvPr/>
          </p:nvCxnSpPr>
          <p:spPr>
            <a:xfrm>
              <a:off x="0" y="184328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6" name="Straight Connector 75">
              <a:extLst>
                <a:ext uri="{FF2B5EF4-FFF2-40B4-BE49-F238E27FC236}">
                  <a16:creationId xmlns:a16="http://schemas.microsoft.com/office/drawing/2014/main" id="{508DF419-049D-4C31-BE0A-E5F9FADA5100}"/>
                </a:ext>
              </a:extLst>
            </p:cNvPr>
            <p:cNvCxnSpPr>
              <a:cxnSpLocks/>
            </p:cNvCxnSpPr>
            <p:nvPr/>
          </p:nvCxnSpPr>
          <p:spPr>
            <a:xfrm>
              <a:off x="0" y="240047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9619C9CF-0817-4920-8D58-4983252BD91C}"/>
                </a:ext>
              </a:extLst>
            </p:cNvPr>
            <p:cNvCxnSpPr>
              <a:cxnSpLocks/>
            </p:cNvCxnSpPr>
            <p:nvPr/>
          </p:nvCxnSpPr>
          <p:spPr>
            <a:xfrm>
              <a:off x="0" y="295766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8" name="Straight Connector 77">
              <a:extLst>
                <a:ext uri="{FF2B5EF4-FFF2-40B4-BE49-F238E27FC236}">
                  <a16:creationId xmlns:a16="http://schemas.microsoft.com/office/drawing/2014/main" id="{7A5B031B-FA3D-4738-BB48-5143A29B8002}"/>
                </a:ext>
              </a:extLst>
            </p:cNvPr>
            <p:cNvCxnSpPr>
              <a:cxnSpLocks/>
            </p:cNvCxnSpPr>
            <p:nvPr/>
          </p:nvCxnSpPr>
          <p:spPr>
            <a:xfrm>
              <a:off x="0" y="351485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94D8098E-5CEA-4903-A146-23D553F698E1}"/>
                </a:ext>
              </a:extLst>
            </p:cNvPr>
            <p:cNvCxnSpPr>
              <a:cxnSpLocks/>
            </p:cNvCxnSpPr>
            <p:nvPr/>
          </p:nvCxnSpPr>
          <p:spPr>
            <a:xfrm>
              <a:off x="0" y="407204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0" name="Straight Connector 79">
              <a:extLst>
                <a:ext uri="{FF2B5EF4-FFF2-40B4-BE49-F238E27FC236}">
                  <a16:creationId xmlns:a16="http://schemas.microsoft.com/office/drawing/2014/main" id="{DA900A38-58AC-40D4-896C-5B66E9712355}"/>
                </a:ext>
              </a:extLst>
            </p:cNvPr>
            <p:cNvCxnSpPr>
              <a:cxnSpLocks/>
            </p:cNvCxnSpPr>
            <p:nvPr/>
          </p:nvCxnSpPr>
          <p:spPr>
            <a:xfrm>
              <a:off x="0" y="462923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id="{53E623E7-180E-4DB5-91B3-48CE8414D8BA}"/>
                </a:ext>
              </a:extLst>
            </p:cNvPr>
            <p:cNvCxnSpPr>
              <a:cxnSpLocks/>
            </p:cNvCxnSpPr>
            <p:nvPr/>
          </p:nvCxnSpPr>
          <p:spPr>
            <a:xfrm>
              <a:off x="0" y="518642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2" name="Straight Connector 81">
              <a:extLst>
                <a:ext uri="{FF2B5EF4-FFF2-40B4-BE49-F238E27FC236}">
                  <a16:creationId xmlns:a16="http://schemas.microsoft.com/office/drawing/2014/main" id="{6C3F2957-4A6D-4C53-A2BC-0ED300AE530D}"/>
                </a:ext>
              </a:extLst>
            </p:cNvPr>
            <p:cNvCxnSpPr>
              <a:cxnSpLocks/>
            </p:cNvCxnSpPr>
            <p:nvPr/>
          </p:nvCxnSpPr>
          <p:spPr>
            <a:xfrm>
              <a:off x="0" y="574361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3" name="Straight Connector 82">
              <a:extLst>
                <a:ext uri="{FF2B5EF4-FFF2-40B4-BE49-F238E27FC236}">
                  <a16:creationId xmlns:a16="http://schemas.microsoft.com/office/drawing/2014/main" id="{29A34577-91E4-43A1-965D-0E340D1398EA}"/>
                </a:ext>
              </a:extLst>
            </p:cNvPr>
            <p:cNvCxnSpPr>
              <a:cxnSpLocks/>
            </p:cNvCxnSpPr>
            <p:nvPr/>
          </p:nvCxnSpPr>
          <p:spPr>
            <a:xfrm>
              <a:off x="0" y="6857999"/>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4" name="Straight Connector 83">
              <a:extLst>
                <a:ext uri="{FF2B5EF4-FFF2-40B4-BE49-F238E27FC236}">
                  <a16:creationId xmlns:a16="http://schemas.microsoft.com/office/drawing/2014/main" id="{2C7E108E-58D2-4FB5-AFA0-27A86DA9630B}"/>
                </a:ext>
              </a:extLst>
            </p:cNvPr>
            <p:cNvCxnSpPr>
              <a:cxnSpLocks/>
            </p:cNvCxnSpPr>
            <p:nvPr/>
          </p:nvCxnSpPr>
          <p:spPr>
            <a:xfrm>
              <a:off x="16613" y="6248400"/>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2" name="Title 1">
            <a:extLst>
              <a:ext uri="{FF2B5EF4-FFF2-40B4-BE49-F238E27FC236}">
                <a16:creationId xmlns:a16="http://schemas.microsoft.com/office/drawing/2014/main" id="{38B22350-AB76-4020-9872-4E63DFBF96A3}"/>
              </a:ext>
            </a:extLst>
          </p:cNvPr>
          <p:cNvSpPr>
            <a:spLocks noGrp="1"/>
          </p:cNvSpPr>
          <p:nvPr>
            <p:ph type="title" hasCustomPrompt="1"/>
          </p:nvPr>
        </p:nvSpPr>
        <p:spPr>
          <a:xfrm>
            <a:off x="444604" y="689389"/>
            <a:ext cx="5465225" cy="2637455"/>
          </a:xfrm>
          <a:prstGeom prst="rect">
            <a:avLst/>
          </a:prstGeom>
        </p:spPr>
        <p:txBody>
          <a:bodyPr anchor="b"/>
          <a:lstStyle>
            <a:lvl1pPr>
              <a:defRPr>
                <a:solidFill>
                  <a:schemeClr val="tx2"/>
                </a:solidFill>
              </a:defRPr>
            </a:lvl1pPr>
          </a:lstStyle>
          <a:p>
            <a:r>
              <a:rPr lang="en-US" dirty="0"/>
              <a:t>Click to add title</a:t>
            </a:r>
          </a:p>
        </p:txBody>
      </p:sp>
      <p:sp>
        <p:nvSpPr>
          <p:cNvPr id="86" name="Subtitle 2">
            <a:extLst>
              <a:ext uri="{FF2B5EF4-FFF2-40B4-BE49-F238E27FC236}">
                <a16:creationId xmlns:a16="http://schemas.microsoft.com/office/drawing/2014/main" id="{89A872D6-4D76-4CD1-9873-C29D72DFD68D}"/>
              </a:ext>
            </a:extLst>
          </p:cNvPr>
          <p:cNvSpPr>
            <a:spLocks noGrp="1"/>
          </p:cNvSpPr>
          <p:nvPr>
            <p:ph type="subTitle" idx="1"/>
          </p:nvPr>
        </p:nvSpPr>
        <p:spPr>
          <a:xfrm>
            <a:off x="453142" y="3602038"/>
            <a:ext cx="5414255" cy="1560594"/>
          </a:xfrm>
          <a:prstGeom prst="rect">
            <a:avLst/>
          </a:prstGeom>
        </p:spPr>
        <p:txBody>
          <a:bodyPr/>
          <a:lstStyle>
            <a:lvl1pPr marL="0" indent="0">
              <a:lnSpc>
                <a:spcPct val="100000"/>
              </a:lnSpc>
              <a:buNone/>
              <a:defRPr sz="1800">
                <a:solidFill>
                  <a:schemeClr val="tx2"/>
                </a:solidFill>
              </a:defRPr>
            </a:lvl1pPr>
          </a:lstStyle>
          <a:p>
            <a:pPr algn="l">
              <a:lnSpc>
                <a:spcPct val="110000"/>
              </a:lnSpc>
            </a:pPr>
            <a:r>
              <a:rPr lang="en-US">
                <a:solidFill>
                  <a:schemeClr val="tx2">
                    <a:alpha val="80000"/>
                  </a:schemeClr>
                </a:solidFill>
              </a:rPr>
              <a:t>Click to edit Master subtitle style</a:t>
            </a:r>
            <a:endParaRPr lang="en-US" dirty="0">
              <a:solidFill>
                <a:schemeClr val="tx2">
                  <a:alpha val="80000"/>
                </a:schemeClr>
              </a:solidFill>
            </a:endParaRPr>
          </a:p>
        </p:txBody>
      </p:sp>
      <p:sp>
        <p:nvSpPr>
          <p:cNvPr id="91" name="Date Placeholder 3">
            <a:extLst>
              <a:ext uri="{FF2B5EF4-FFF2-40B4-BE49-F238E27FC236}">
                <a16:creationId xmlns:a16="http://schemas.microsoft.com/office/drawing/2014/main" id="{4986AE78-551F-477B-AF47-E26167A61C65}"/>
              </a:ext>
            </a:extLst>
          </p:cNvPr>
          <p:cNvSpPr>
            <a:spLocks noGrp="1"/>
          </p:cNvSpPr>
          <p:nvPr>
            <p:ph type="dt" sz="half" idx="10"/>
          </p:nvPr>
        </p:nvSpPr>
        <p:spPr>
          <a:xfrm>
            <a:off x="457200" y="6324600"/>
            <a:ext cx="2560220" cy="365125"/>
          </a:xfrm>
          <a:prstGeom prst="rect">
            <a:avLst/>
          </a:prstGeom>
        </p:spPr>
        <p:txBody>
          <a:bodyPr anchor="ctr"/>
          <a:lstStyle>
            <a:lvl1pPr>
              <a:defRPr sz="900" spc="150" baseline="0">
                <a:solidFill>
                  <a:schemeClr val="tx1"/>
                </a:solidFill>
              </a:defRPr>
            </a:lvl1pPr>
          </a:lstStyle>
          <a:p>
            <a:r>
              <a:rPr lang="en-US" dirty="0"/>
              <a:t>2/2/20XX</a:t>
            </a:r>
          </a:p>
        </p:txBody>
      </p:sp>
      <p:sp>
        <p:nvSpPr>
          <p:cNvPr id="47" name="Picture Placeholder 4">
            <a:extLst>
              <a:ext uri="{FF2B5EF4-FFF2-40B4-BE49-F238E27FC236}">
                <a16:creationId xmlns:a16="http://schemas.microsoft.com/office/drawing/2014/main" id="{5C9DFB21-140A-4BCA-8D67-8581312FE9D8}"/>
              </a:ext>
            </a:extLst>
          </p:cNvPr>
          <p:cNvSpPr>
            <a:spLocks noGrp="1"/>
          </p:cNvSpPr>
          <p:nvPr>
            <p:ph type="pic" sz="quarter" idx="15" hasCustomPrompt="1"/>
          </p:nvPr>
        </p:nvSpPr>
        <p:spPr>
          <a:xfrm>
            <a:off x="5996630" y="443884"/>
            <a:ext cx="5909831" cy="5879389"/>
          </a:xfrm>
          <a:prstGeom prst="ellipse">
            <a:avLst/>
          </a:prstGeom>
        </p:spPr>
        <p:txBody>
          <a:bodyPr anchor="ctr"/>
          <a:lstStyle>
            <a:lvl1pPr marL="0" indent="0" algn="ctr">
              <a:buNone/>
              <a:defRPr sz="2000">
                <a:solidFill>
                  <a:schemeClr val="tx1"/>
                </a:solidFill>
              </a:defRPr>
            </a:lvl1pPr>
          </a:lstStyle>
          <a:p>
            <a:r>
              <a:rPr lang="en-US" dirty="0"/>
              <a:t>Click to add photo</a:t>
            </a:r>
          </a:p>
        </p:txBody>
      </p:sp>
      <p:sp>
        <p:nvSpPr>
          <p:cNvPr id="92" name="Footer Placeholder 4">
            <a:extLst>
              <a:ext uri="{FF2B5EF4-FFF2-40B4-BE49-F238E27FC236}">
                <a16:creationId xmlns:a16="http://schemas.microsoft.com/office/drawing/2014/main" id="{19C3F2E1-5471-4835-8A24-5F00674FDEFA}"/>
              </a:ext>
            </a:extLst>
          </p:cNvPr>
          <p:cNvSpPr>
            <a:spLocks noGrp="1"/>
          </p:cNvSpPr>
          <p:nvPr>
            <p:ph type="ftr" sz="quarter" idx="11"/>
          </p:nvPr>
        </p:nvSpPr>
        <p:spPr>
          <a:xfrm>
            <a:off x="4200861" y="6319838"/>
            <a:ext cx="3982781" cy="365125"/>
          </a:xfrm>
          <a:prstGeom prst="rect">
            <a:avLst/>
          </a:prstGeom>
        </p:spPr>
        <p:txBody>
          <a:bodyPr anchor="ctr"/>
          <a:lstStyle>
            <a:lvl1pPr algn="ctr">
              <a:defRPr sz="900" spc="150" baseline="0">
                <a:solidFill>
                  <a:schemeClr val="tx1"/>
                </a:solidFill>
              </a:defRPr>
            </a:lvl1pPr>
          </a:lstStyle>
          <a:p>
            <a:r>
              <a:rPr lang="en-US" dirty="0"/>
              <a:t>PRESENTATION TITLE</a:t>
            </a:r>
          </a:p>
        </p:txBody>
      </p:sp>
      <p:sp>
        <p:nvSpPr>
          <p:cNvPr id="93" name="Slide Number Placeholder 5">
            <a:extLst>
              <a:ext uri="{FF2B5EF4-FFF2-40B4-BE49-F238E27FC236}">
                <a16:creationId xmlns:a16="http://schemas.microsoft.com/office/drawing/2014/main" id="{24B165E2-B012-4272-BBB2-66D70B29AEDC}"/>
              </a:ext>
            </a:extLst>
          </p:cNvPr>
          <p:cNvSpPr>
            <a:spLocks noGrp="1"/>
          </p:cNvSpPr>
          <p:nvPr>
            <p:ph type="sldNum" sz="quarter" idx="12"/>
          </p:nvPr>
        </p:nvSpPr>
        <p:spPr>
          <a:xfrm>
            <a:off x="11190806" y="6324600"/>
            <a:ext cx="799078" cy="365125"/>
          </a:xfrm>
          <a:prstGeom prst="rect">
            <a:avLst/>
          </a:prstGeom>
        </p:spPr>
        <p:txBody>
          <a:bodyPr anchor="ctr"/>
          <a:lstStyle>
            <a:lvl1pPr algn="ctr">
              <a:defRPr sz="900" spc="150" baseline="0">
                <a:solidFill>
                  <a:schemeClr val="tx1"/>
                </a:solidFill>
              </a:defRPr>
            </a:lvl1pPr>
          </a:lstStyle>
          <a:p>
            <a:fld id="{11A71338-8BA2-4C79-A6C5-5A8E30081D0C}" type="slidenum">
              <a:rPr lang="en-US" smtClean="0"/>
              <a:pPr/>
              <a:t>‹#›</a:t>
            </a:fld>
            <a:endParaRPr lang="en-US" dirty="0"/>
          </a:p>
        </p:txBody>
      </p:sp>
    </p:spTree>
    <p:extLst>
      <p:ext uri="{BB962C8B-B14F-4D97-AF65-F5344CB8AC3E}">
        <p14:creationId xmlns:p14="http://schemas.microsoft.com/office/powerpoint/2010/main" val="39766162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FD97564-C310-6E8C-8689-CE18881B4A1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0FAD99FA-26D9-873B-BE7F-26FEC5C233A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C319819E-0266-97DD-DFD1-BAAA06AE323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6D8061D-18C3-4F4F-85EF-561633F58754}" type="datetimeFigureOut">
              <a:rPr lang="en-US" smtClean="0"/>
              <a:t>6/30/25</a:t>
            </a:fld>
            <a:endParaRPr lang="en-US"/>
          </a:p>
        </p:txBody>
      </p:sp>
      <p:sp>
        <p:nvSpPr>
          <p:cNvPr id="5" name="Footer Placeholder 4">
            <a:extLst>
              <a:ext uri="{FF2B5EF4-FFF2-40B4-BE49-F238E27FC236}">
                <a16:creationId xmlns:a16="http://schemas.microsoft.com/office/drawing/2014/main" id="{2BFD19C9-01CE-9E2A-CDA5-C15940F055F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A1801085-7B28-048D-E3D3-9C3614268DA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BD12358-51D2-46B3-9BDE-DF29528B9454}" type="slidenum">
              <a:rPr lang="en-US" smtClean="0"/>
              <a:t>‹#›</a:t>
            </a:fld>
            <a:endParaRPr lang="en-US"/>
          </a:p>
        </p:txBody>
      </p:sp>
    </p:spTree>
    <p:extLst>
      <p:ext uri="{BB962C8B-B14F-4D97-AF65-F5344CB8AC3E}">
        <p14:creationId xmlns:p14="http://schemas.microsoft.com/office/powerpoint/2010/main" val="1965934658"/>
      </p:ext>
    </p:extLst>
  </p:cSld>
  <p:clrMap bg1="lt1" tx1="dk1" bg2="lt2" tx2="dk2" accent1="accent1" accent2="accent2" accent3="accent3" accent4="accent4" accent5="accent5" accent6="accent6" hlink="hlink" folHlink="folHlink"/>
  <p:sldLayoutIdLst>
    <p:sldLayoutId id="2147483654" r:id="rId1"/>
    <p:sldLayoutId id="2147483660" r:id="rId2"/>
    <p:sldLayoutId id="2147483659" r:id="rId3"/>
    <p:sldLayoutId id="2147483650" r:id="rId4"/>
    <p:sldLayoutId id="2147483649" r:id="rId5"/>
    <p:sldLayoutId id="2147483662" r:id="rId6"/>
    <p:sldLayoutId id="2147483663" r:id="rId7"/>
    <p:sldLayoutId id="2147483652" r:id="rId8"/>
    <p:sldLayoutId id="2147483666" r:id="rId9"/>
    <p:sldLayoutId id="2147483664" r:id="rId10"/>
    <p:sldLayoutId id="2147483665" r:id="rId11"/>
    <p:sldLayoutId id="2147483661" r:id="rId12"/>
    <p:sldLayoutId id="2147483667" r:id="rId13"/>
  </p:sldLayoutIdLst>
  <p:txStyles>
    <p:titleStyle>
      <a:lvl1pPr algn="l" defTabSz="914400" rtl="0" eaLnBrk="1" latinLnBrk="0" hangingPunct="1">
        <a:lnSpc>
          <a:spcPct val="90000"/>
        </a:lnSpc>
        <a:spcBef>
          <a:spcPct val="0"/>
        </a:spcBef>
        <a:buNone/>
        <a:defRPr sz="4800" kern="1200" cap="all" spc="300"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1.xml"/><Relationship Id="rId1" Type="http://schemas.openxmlformats.org/officeDocument/2006/relationships/slideLayout" Target="../slideLayouts/slideLayout13.xml"/><Relationship Id="rId4" Type="http://schemas.openxmlformats.org/officeDocument/2006/relationships/image" Target="../media/image2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descr="Close-up of a fountain pen writing on a piece of paper&#10;&#10;AI-generated content may be incorrect.">
            <a:extLst>
              <a:ext uri="{FF2B5EF4-FFF2-40B4-BE49-F238E27FC236}">
                <a16:creationId xmlns:a16="http://schemas.microsoft.com/office/drawing/2014/main" id="{98398BB3-8909-2F71-4F82-5AADF75920F6}"/>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t="5498" b="5498"/>
          <a:stretch>
            <a:fillRect/>
          </a:stretch>
        </p:blipFill>
        <p:spPr/>
      </p:pic>
      <p:sp>
        <p:nvSpPr>
          <p:cNvPr id="6" name="Title 5">
            <a:extLst>
              <a:ext uri="{FF2B5EF4-FFF2-40B4-BE49-F238E27FC236}">
                <a16:creationId xmlns:a16="http://schemas.microsoft.com/office/drawing/2014/main" id="{F20A922B-22EC-7FD8-FA8C-2FFAC558BD66}"/>
              </a:ext>
            </a:extLst>
          </p:cNvPr>
          <p:cNvSpPr>
            <a:spLocks noGrp="1"/>
          </p:cNvSpPr>
          <p:nvPr>
            <p:ph type="ctrTitle"/>
          </p:nvPr>
        </p:nvSpPr>
        <p:spPr>
          <a:xfrm>
            <a:off x="129540" y="102870"/>
            <a:ext cx="9144000" cy="2286000"/>
          </a:xfrm>
        </p:spPr>
        <p:txBody>
          <a:bodyPr/>
          <a:lstStyle/>
          <a:p>
            <a:r>
              <a:rPr lang="en-US" b="1" dirty="0">
                <a:solidFill>
                  <a:srgbClr val="FF0000"/>
                </a:solidFill>
                <a:latin typeface="APPLE CHANCERY" panose="03020702040506060504" pitchFamily="66" charset="-79"/>
                <a:cs typeface="APPLE CHANCERY" panose="03020702040506060504" pitchFamily="66" charset="-79"/>
              </a:rPr>
              <a:t>Personal Statement</a:t>
            </a:r>
          </a:p>
        </p:txBody>
      </p:sp>
      <p:sp>
        <p:nvSpPr>
          <p:cNvPr id="9" name="TextBox 8">
            <a:extLst>
              <a:ext uri="{FF2B5EF4-FFF2-40B4-BE49-F238E27FC236}">
                <a16:creationId xmlns:a16="http://schemas.microsoft.com/office/drawing/2014/main" id="{D5AB6E33-4CC7-C0A0-D0E5-C20794BCA60E}"/>
              </a:ext>
            </a:extLst>
          </p:cNvPr>
          <p:cNvSpPr txBox="1"/>
          <p:nvPr/>
        </p:nvSpPr>
        <p:spPr>
          <a:xfrm>
            <a:off x="7939074" y="6211669"/>
            <a:ext cx="4252926" cy="646331"/>
          </a:xfrm>
          <a:prstGeom prst="rect">
            <a:avLst/>
          </a:prstGeom>
          <a:noFill/>
        </p:spPr>
        <p:txBody>
          <a:bodyPr wrap="square">
            <a:spAutoFit/>
          </a:bodyPr>
          <a:lstStyle/>
          <a:p>
            <a:r>
              <a:rPr lang="en-US" i="1" dirty="0">
                <a:solidFill>
                  <a:schemeClr val="bg1"/>
                </a:solidFill>
                <a:latin typeface="Chalkduster" panose="03050602040202020205" pitchFamily="66" charset="77"/>
              </a:rPr>
              <a:t>Prof Paul E. Richardson</a:t>
            </a:r>
          </a:p>
          <a:p>
            <a:r>
              <a:rPr lang="en-US" sz="1800" b="1" dirty="0">
                <a:solidFill>
                  <a:srgbClr val="FF0000"/>
                </a:solidFill>
                <a:latin typeface="Avenir Heavy"/>
                <a:cs typeface="Avenir Heavy"/>
              </a:rPr>
              <a:t>S</a:t>
            </a:r>
            <a:r>
              <a:rPr lang="en-US" sz="1800" dirty="0">
                <a:latin typeface="Avenir Heavy"/>
                <a:cs typeface="Avenir Heavy"/>
              </a:rPr>
              <a:t>ummer </a:t>
            </a:r>
            <a:r>
              <a:rPr lang="en-US" sz="1800" b="1" dirty="0">
                <a:solidFill>
                  <a:srgbClr val="FF0000"/>
                </a:solidFill>
                <a:latin typeface="Avenir Heavy"/>
                <a:cs typeface="Avenir Heavy"/>
              </a:rPr>
              <a:t>Co</a:t>
            </a:r>
            <a:r>
              <a:rPr lang="en-US" sz="1800" dirty="0">
                <a:latin typeface="Avenir Heavy"/>
                <a:cs typeface="Avenir Heavy"/>
              </a:rPr>
              <a:t>astal </a:t>
            </a:r>
            <a:r>
              <a:rPr lang="en-US" sz="1800" dirty="0">
                <a:solidFill>
                  <a:srgbClr val="FF0000"/>
                </a:solidFill>
                <a:latin typeface="Avenir Heavy"/>
                <a:cs typeface="Avenir Heavy"/>
              </a:rPr>
              <a:t>R</a:t>
            </a:r>
            <a:r>
              <a:rPr lang="en-US" sz="1800" dirty="0">
                <a:latin typeface="Avenir Heavy"/>
                <a:cs typeface="Avenir Heavy"/>
              </a:rPr>
              <a:t>esearch </a:t>
            </a:r>
            <a:r>
              <a:rPr lang="en-US" sz="1800" dirty="0">
                <a:solidFill>
                  <a:srgbClr val="FF0000"/>
                </a:solidFill>
                <a:latin typeface="Avenir Heavy"/>
                <a:cs typeface="Avenir Heavy"/>
              </a:rPr>
              <a:t>E</a:t>
            </a:r>
            <a:r>
              <a:rPr lang="en-US" sz="1800" dirty="0">
                <a:latin typeface="Avenir Heavy"/>
                <a:cs typeface="Avenir Heavy"/>
              </a:rPr>
              <a:t>xperience</a:t>
            </a:r>
          </a:p>
        </p:txBody>
      </p:sp>
    </p:spTree>
    <p:extLst>
      <p:ext uri="{BB962C8B-B14F-4D97-AF65-F5344CB8AC3E}">
        <p14:creationId xmlns:p14="http://schemas.microsoft.com/office/powerpoint/2010/main" val="6392647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975C36-617B-795C-5A2B-325EA34F169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81AD706-11EF-C258-EBD5-C4EEFEAACF16}"/>
              </a:ext>
            </a:extLst>
          </p:cNvPr>
          <p:cNvSpPr>
            <a:spLocks noGrp="1"/>
          </p:cNvSpPr>
          <p:nvPr>
            <p:ph type="title"/>
          </p:nvPr>
        </p:nvSpPr>
        <p:spPr>
          <a:xfrm>
            <a:off x="6562816" y="457200"/>
            <a:ext cx="4837176" cy="1993392"/>
          </a:xfrm>
          <a:noFill/>
        </p:spPr>
        <p:txBody>
          <a:bodyPr anchor="b">
            <a:noAutofit/>
          </a:bodyPr>
          <a:lstStyle/>
          <a:p>
            <a:r>
              <a:rPr lang="en-US" b="1" u="sng" dirty="0"/>
              <a:t>Personal Statement</a:t>
            </a:r>
          </a:p>
        </p:txBody>
      </p:sp>
      <p:sp>
        <p:nvSpPr>
          <p:cNvPr id="6" name="TextBox 5">
            <a:extLst>
              <a:ext uri="{FF2B5EF4-FFF2-40B4-BE49-F238E27FC236}">
                <a16:creationId xmlns:a16="http://schemas.microsoft.com/office/drawing/2014/main" id="{09957D93-88D0-92F4-057B-89F80CD37BF6}"/>
              </a:ext>
            </a:extLst>
          </p:cNvPr>
          <p:cNvSpPr txBox="1"/>
          <p:nvPr/>
        </p:nvSpPr>
        <p:spPr>
          <a:xfrm>
            <a:off x="5989320" y="2651760"/>
            <a:ext cx="5410672" cy="2031325"/>
          </a:xfrm>
          <a:prstGeom prst="rect">
            <a:avLst/>
          </a:prstGeom>
          <a:noFill/>
        </p:spPr>
        <p:txBody>
          <a:bodyPr wrap="square" rtlCol="0">
            <a:spAutoFit/>
          </a:bodyPr>
          <a:lstStyle/>
          <a:p>
            <a:pPr algn="just"/>
            <a:r>
              <a:rPr lang="en-US" dirty="0"/>
              <a:t>This talk will walk you though the things you will need to know to write a good personal statement.  Please ask questions when they arise, this is meant to be a learning experience so be active in the presentation.  As always please talk to your mentor or me if you have questions, that is one of the things we are trying to do to prepare you for your future.</a:t>
            </a:r>
          </a:p>
        </p:txBody>
      </p:sp>
      <p:pic>
        <p:nvPicPr>
          <p:cNvPr id="10" name="Picture Placeholder 9" descr="A person sitting at a desk writing on a book&#10;&#10;AI-generated content may be incorrect.">
            <a:extLst>
              <a:ext uri="{FF2B5EF4-FFF2-40B4-BE49-F238E27FC236}">
                <a16:creationId xmlns:a16="http://schemas.microsoft.com/office/drawing/2014/main" id="{D508F835-DEBA-355A-5706-653388DD62D1}"/>
              </a:ext>
            </a:extLst>
          </p:cNvPr>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24922" r="24922"/>
          <a:stretch>
            <a:fillRect/>
          </a:stretch>
        </p:blipFill>
        <p:spPr>
          <a:xfrm>
            <a:off x="-28882" y="0"/>
            <a:ext cx="6018202" cy="6858000"/>
          </a:xfrm>
        </p:spPr>
      </p:pic>
    </p:spTree>
    <p:extLst>
      <p:ext uri="{BB962C8B-B14F-4D97-AF65-F5344CB8AC3E}">
        <p14:creationId xmlns:p14="http://schemas.microsoft.com/office/powerpoint/2010/main" val="16720179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descr="A person holding a sign&#10;&#10;AI-generated content may be incorrect.">
            <a:extLst>
              <a:ext uri="{FF2B5EF4-FFF2-40B4-BE49-F238E27FC236}">
                <a16:creationId xmlns:a16="http://schemas.microsoft.com/office/drawing/2014/main" id="{E27BE585-65DA-4416-9D7D-2203634F1C4F}"/>
              </a:ext>
            </a:extLst>
          </p:cNvPr>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t="2297" b="2297"/>
          <a:stretch>
            <a:fillRect/>
          </a:stretch>
        </p:blipFill>
        <p:spPr/>
      </p:pic>
      <p:sp>
        <p:nvSpPr>
          <p:cNvPr id="3" name="Title 2">
            <a:extLst>
              <a:ext uri="{FF2B5EF4-FFF2-40B4-BE49-F238E27FC236}">
                <a16:creationId xmlns:a16="http://schemas.microsoft.com/office/drawing/2014/main" id="{B2F3FA79-DE26-1F2A-0CF7-5671B73C8B6F}"/>
              </a:ext>
            </a:extLst>
          </p:cNvPr>
          <p:cNvSpPr>
            <a:spLocks noGrp="1"/>
          </p:cNvSpPr>
          <p:nvPr>
            <p:ph type="ctrTitle"/>
          </p:nvPr>
        </p:nvSpPr>
        <p:spPr>
          <a:xfrm>
            <a:off x="491490" y="537210"/>
            <a:ext cx="11864340" cy="2286000"/>
          </a:xfrm>
        </p:spPr>
        <p:txBody>
          <a:bodyPr/>
          <a:lstStyle/>
          <a:p>
            <a:r>
              <a:rPr lang="en-US" dirty="0">
                <a:solidFill>
                  <a:srgbClr val="FF0000"/>
                </a:solidFill>
              </a:rPr>
              <a:t>Learn to sell yourself</a:t>
            </a:r>
            <a:br>
              <a:rPr lang="en-US" dirty="0">
                <a:solidFill>
                  <a:srgbClr val="FF0000"/>
                </a:solidFill>
              </a:rPr>
            </a:br>
            <a:br>
              <a:rPr lang="en-US" dirty="0">
                <a:solidFill>
                  <a:srgbClr val="FF0000"/>
                </a:solidFill>
              </a:rPr>
            </a:br>
            <a:r>
              <a:rPr lang="en-US" dirty="0">
                <a:solidFill>
                  <a:srgbClr val="FF0000"/>
                </a:solidFill>
              </a:rPr>
              <a:t>Learn how to talk about yourself</a:t>
            </a:r>
          </a:p>
        </p:txBody>
      </p:sp>
    </p:spTree>
    <p:extLst>
      <p:ext uri="{BB962C8B-B14F-4D97-AF65-F5344CB8AC3E}">
        <p14:creationId xmlns:p14="http://schemas.microsoft.com/office/powerpoint/2010/main" val="4678692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35F5E3-2B1C-7C0A-8581-67A9052D13AA}"/>
              </a:ext>
            </a:extLst>
          </p:cNvPr>
          <p:cNvSpPr>
            <a:spLocks noGrp="1"/>
          </p:cNvSpPr>
          <p:nvPr>
            <p:ph type="title"/>
          </p:nvPr>
        </p:nvSpPr>
        <p:spPr>
          <a:xfrm>
            <a:off x="838200" y="365760"/>
            <a:ext cx="10515600" cy="1325880"/>
          </a:xfrm>
        </p:spPr>
        <p:txBody>
          <a:bodyPr anchor="ctr">
            <a:normAutofit/>
          </a:bodyPr>
          <a:lstStyle/>
          <a:p>
            <a:r>
              <a:rPr lang="en-US" sz="3000" b="1"/>
              <a:t>The personal statement, your opportunity to sell yourself in the application process, generally falls into one of two categories</a:t>
            </a:r>
          </a:p>
        </p:txBody>
      </p:sp>
      <p:sp>
        <p:nvSpPr>
          <p:cNvPr id="3" name="Content Placeholder 2">
            <a:extLst>
              <a:ext uri="{FF2B5EF4-FFF2-40B4-BE49-F238E27FC236}">
                <a16:creationId xmlns:a16="http://schemas.microsoft.com/office/drawing/2014/main" id="{A6A33159-D030-2F82-A142-F75940728319}"/>
              </a:ext>
            </a:extLst>
          </p:cNvPr>
          <p:cNvSpPr>
            <a:spLocks noGrp="1"/>
          </p:cNvSpPr>
          <p:nvPr>
            <p:ph sz="quarter" idx="13"/>
          </p:nvPr>
        </p:nvSpPr>
        <p:spPr>
          <a:xfrm>
            <a:off x="400051" y="2024781"/>
            <a:ext cx="5650228" cy="4137189"/>
          </a:xfrm>
        </p:spPr>
        <p:txBody>
          <a:bodyPr vert="horz" lIns="91440" tIns="45720" rIns="91440" bIns="45720" rtlCol="0">
            <a:normAutofit/>
          </a:bodyPr>
          <a:lstStyle/>
          <a:p>
            <a:pPr marL="0" indent="0">
              <a:buNone/>
            </a:pPr>
            <a:r>
              <a:rPr lang="en-US" b="1" u="sng" dirty="0"/>
              <a:t>The general, comprehensive personal statement</a:t>
            </a:r>
            <a:endParaRPr lang="en-US" u="sng" dirty="0"/>
          </a:p>
          <a:p>
            <a:pPr marL="0" indent="0" algn="just">
              <a:buNone/>
            </a:pPr>
            <a:r>
              <a:rPr lang="en-US" dirty="0"/>
              <a:t>This allows you maximum freedom in terms of what you write and is the type of statement often prepared for standard medical or law school application forms.</a:t>
            </a:r>
          </a:p>
          <a:p>
            <a:pPr marL="0" indent="0" algn="just">
              <a:buNone/>
            </a:pPr>
            <a:endParaRPr lang="en-US" b="1" u="sng" dirty="0"/>
          </a:p>
          <a:p>
            <a:pPr marL="0" indent="0" algn="just">
              <a:buNone/>
            </a:pPr>
            <a:r>
              <a:rPr lang="en-US" b="1" u="sng" dirty="0"/>
              <a:t>The response to very specific questions</a:t>
            </a:r>
            <a:r>
              <a:rPr lang="en-US" u="sng" dirty="0"/>
              <a:t>:</a:t>
            </a:r>
          </a:p>
          <a:p>
            <a:pPr marL="0" indent="0" algn="just">
              <a:buNone/>
            </a:pPr>
            <a:r>
              <a:rPr lang="en-US" dirty="0"/>
              <a:t>Often, business and graduate school applications ask specific questions, and your statement should respond specifically to the question being asked. Some business school applications favor multiple essays, typically asking for responses to three or more questions</a:t>
            </a:r>
          </a:p>
        </p:txBody>
      </p:sp>
      <p:pic>
        <p:nvPicPr>
          <p:cNvPr id="7" name="Picture Placeholder 6" descr="A hand holding a pen over a piece of paper&#10;&#10;AI-generated content may be incorrect.">
            <a:extLst>
              <a:ext uri="{FF2B5EF4-FFF2-40B4-BE49-F238E27FC236}">
                <a16:creationId xmlns:a16="http://schemas.microsoft.com/office/drawing/2014/main" id="{27F6402B-5977-C048-3B1D-8D912DD6F994}"/>
              </a:ext>
            </a:extLst>
          </p:cNvPr>
          <p:cNvPicPr>
            <a:picLocks noGrp="1" noChangeAspect="1"/>
          </p:cNvPicPr>
          <p:nvPr>
            <p:ph sz="quarter" idx="14"/>
          </p:nvPr>
        </p:nvPicPr>
        <p:blipFill>
          <a:blip r:embed="rId3">
            <a:extLst>
              <a:ext uri="{28A0092B-C50C-407E-A947-70E740481C1C}">
                <a14:useLocalDpi xmlns:a14="http://schemas.microsoft.com/office/drawing/2010/main" val="0"/>
              </a:ext>
            </a:extLst>
          </a:blip>
          <a:srcRect l="11051" r="22411" b="3"/>
          <a:stretch>
            <a:fillRect/>
          </a:stretch>
        </p:blipFill>
        <p:spPr>
          <a:xfrm>
            <a:off x="6459795" y="2024780"/>
            <a:ext cx="4894006" cy="4137189"/>
          </a:xfrm>
          <a:noFill/>
        </p:spPr>
      </p:pic>
    </p:spTree>
    <p:extLst>
      <p:ext uri="{BB962C8B-B14F-4D97-AF65-F5344CB8AC3E}">
        <p14:creationId xmlns:p14="http://schemas.microsoft.com/office/powerpoint/2010/main" val="36666746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463CB3-2956-E8D2-C23D-A3BAA7295DEC}"/>
              </a:ext>
            </a:extLst>
          </p:cNvPr>
          <p:cNvSpPr>
            <a:spLocks noGrp="1"/>
          </p:cNvSpPr>
          <p:nvPr>
            <p:ph type="ctrTitle"/>
          </p:nvPr>
        </p:nvSpPr>
        <p:spPr>
          <a:xfrm>
            <a:off x="0" y="-868680"/>
            <a:ext cx="11895786" cy="2286000"/>
          </a:xfrm>
          <a:noFill/>
        </p:spPr>
        <p:txBody>
          <a:bodyPr/>
          <a:lstStyle/>
          <a:p>
            <a:r>
              <a:rPr lang="en-US" b="1" dirty="0"/>
              <a:t>Questions to ask yourself before you write:</a:t>
            </a:r>
          </a:p>
        </p:txBody>
      </p:sp>
      <p:sp>
        <p:nvSpPr>
          <p:cNvPr id="12" name="Subtitle 11">
            <a:extLst>
              <a:ext uri="{FF2B5EF4-FFF2-40B4-BE49-F238E27FC236}">
                <a16:creationId xmlns:a16="http://schemas.microsoft.com/office/drawing/2014/main" id="{A336FEA9-C85A-3569-16F0-5ECBABBE0BEC}"/>
              </a:ext>
            </a:extLst>
          </p:cNvPr>
          <p:cNvSpPr>
            <a:spLocks noGrp="1"/>
          </p:cNvSpPr>
          <p:nvPr>
            <p:ph type="subTitle" idx="1"/>
          </p:nvPr>
        </p:nvSpPr>
        <p:spPr>
          <a:xfrm>
            <a:off x="1524000" y="6174781"/>
            <a:ext cx="9144000" cy="683219"/>
          </a:xfrm>
        </p:spPr>
        <p:txBody>
          <a:bodyPr/>
          <a:lstStyle/>
          <a:p>
            <a:r>
              <a:rPr lang="en-US" dirty="0"/>
              <a:t>Before you start to write consider these </a:t>
            </a:r>
          </a:p>
        </p:txBody>
      </p:sp>
      <p:pic>
        <p:nvPicPr>
          <p:cNvPr id="4" name="Picture 3" descr="A person with glasses and a white shirt&#10;&#10;AI-generated content may be incorrect.">
            <a:extLst>
              <a:ext uri="{FF2B5EF4-FFF2-40B4-BE49-F238E27FC236}">
                <a16:creationId xmlns:a16="http://schemas.microsoft.com/office/drawing/2014/main" id="{E5416E52-F576-6965-95A5-6AD1E962BF4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28596" y="1287887"/>
            <a:ext cx="7334808" cy="4886894"/>
          </a:xfrm>
          <a:prstGeom prst="rect">
            <a:avLst/>
          </a:prstGeom>
        </p:spPr>
      </p:pic>
    </p:spTree>
    <p:extLst>
      <p:ext uri="{BB962C8B-B14F-4D97-AF65-F5344CB8AC3E}">
        <p14:creationId xmlns:p14="http://schemas.microsoft.com/office/powerpoint/2010/main" val="16799366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25DBC1-3B7A-FB35-4AA5-0653B398E68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22CE33E-794E-1DB1-92E3-3927EA52A10D}"/>
              </a:ext>
            </a:extLst>
          </p:cNvPr>
          <p:cNvSpPr>
            <a:spLocks noGrp="1"/>
          </p:cNvSpPr>
          <p:nvPr>
            <p:ph type="title"/>
          </p:nvPr>
        </p:nvSpPr>
        <p:spPr>
          <a:xfrm>
            <a:off x="838200" y="365760"/>
            <a:ext cx="10515600" cy="1325563"/>
          </a:xfrm>
        </p:spPr>
        <p:txBody>
          <a:bodyPr anchor="ctr">
            <a:normAutofit/>
          </a:bodyPr>
          <a:lstStyle/>
          <a:p>
            <a:r>
              <a:rPr lang="en-US" u="sng"/>
              <a:t>Questions to ask yourself before you write</a:t>
            </a:r>
            <a:r>
              <a:rPr lang="en-US" b="1"/>
              <a:t>:</a:t>
            </a:r>
          </a:p>
        </p:txBody>
      </p:sp>
      <p:pic>
        <p:nvPicPr>
          <p:cNvPr id="8" name="Content Placeholder 7" descr="A person sitting at a table with arrows above his head&#10;&#10;AI-generated content may be incorrect.">
            <a:extLst>
              <a:ext uri="{FF2B5EF4-FFF2-40B4-BE49-F238E27FC236}">
                <a16:creationId xmlns:a16="http://schemas.microsoft.com/office/drawing/2014/main" id="{EC12E76A-61D8-6B6B-E5A5-B86C40484AC5}"/>
              </a:ext>
            </a:extLst>
          </p:cNvPr>
          <p:cNvPicPr>
            <a:picLocks noGrp="1" noChangeAspect="1"/>
          </p:cNvPicPr>
          <p:nvPr>
            <p:ph sz="quarter" idx="15"/>
          </p:nvPr>
        </p:nvPicPr>
        <p:blipFill>
          <a:blip r:embed="rId3">
            <a:extLst>
              <a:ext uri="{28A0092B-C50C-407E-A947-70E740481C1C}">
                <a14:useLocalDpi xmlns:a14="http://schemas.microsoft.com/office/drawing/2010/main" val="0"/>
              </a:ext>
            </a:extLst>
          </a:blip>
          <a:srcRect t="1741" r="1" b="1744"/>
          <a:stretch>
            <a:fillRect/>
          </a:stretch>
        </p:blipFill>
        <p:spPr>
          <a:xfrm>
            <a:off x="838200" y="1790329"/>
            <a:ext cx="5134335" cy="4113054"/>
          </a:xfrm>
          <a:noFill/>
        </p:spPr>
      </p:pic>
      <p:sp>
        <p:nvSpPr>
          <p:cNvPr id="3" name="Content Placeholder 2">
            <a:extLst>
              <a:ext uri="{FF2B5EF4-FFF2-40B4-BE49-F238E27FC236}">
                <a16:creationId xmlns:a16="http://schemas.microsoft.com/office/drawing/2014/main" id="{947DD70F-3FF4-B5DC-741C-2969086E8AF9}"/>
              </a:ext>
            </a:extLst>
          </p:cNvPr>
          <p:cNvSpPr>
            <a:spLocks noGrp="1"/>
          </p:cNvSpPr>
          <p:nvPr>
            <p:ph sz="quarter" idx="16"/>
          </p:nvPr>
        </p:nvSpPr>
        <p:spPr>
          <a:xfrm>
            <a:off x="6219465" y="1676298"/>
            <a:ext cx="5134335" cy="4113054"/>
          </a:xfrm>
        </p:spPr>
        <p:txBody>
          <a:bodyPr vert="horz" lIns="91440" tIns="45720" rIns="91440" bIns="45720" rtlCol="0">
            <a:normAutofit/>
          </a:bodyPr>
          <a:lstStyle/>
          <a:p>
            <a:pPr algn="just"/>
            <a:r>
              <a:rPr lang="en-US" sz="2000" dirty="0"/>
              <a:t>What's special, unique, distinctive, and/or impressive about you or your life story? </a:t>
            </a:r>
          </a:p>
          <a:p>
            <a:pPr algn="just"/>
            <a:endParaRPr lang="en-US" sz="2000" dirty="0"/>
          </a:p>
          <a:p>
            <a:pPr algn="just"/>
            <a:r>
              <a:rPr lang="en-US" sz="2000" dirty="0"/>
              <a:t>What details of your life (personal or family problems, history, people or events that have shaped you or influenced your goals) might help the committee better understand you or help set you apart from other applicants?</a:t>
            </a:r>
          </a:p>
        </p:txBody>
      </p:sp>
    </p:spTree>
    <p:extLst>
      <p:ext uri="{BB962C8B-B14F-4D97-AF65-F5344CB8AC3E}">
        <p14:creationId xmlns:p14="http://schemas.microsoft.com/office/powerpoint/2010/main" val="19327914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A81F3A-41B9-19EE-87E3-388A617247D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812089A-2A01-22B2-5CE6-CEBC3AFA84A4}"/>
              </a:ext>
            </a:extLst>
          </p:cNvPr>
          <p:cNvSpPr>
            <a:spLocks noGrp="1"/>
          </p:cNvSpPr>
          <p:nvPr>
            <p:ph type="title"/>
          </p:nvPr>
        </p:nvSpPr>
        <p:spPr>
          <a:xfrm>
            <a:off x="838200" y="365760"/>
            <a:ext cx="10515600" cy="1325880"/>
          </a:xfrm>
        </p:spPr>
        <p:txBody>
          <a:bodyPr anchor="ctr">
            <a:normAutofit/>
          </a:bodyPr>
          <a:lstStyle/>
          <a:p>
            <a:r>
              <a:rPr lang="en-US" u="sng"/>
              <a:t>Questions to ask yourself before you write</a:t>
            </a:r>
            <a:r>
              <a:rPr lang="en-US" b="1"/>
              <a:t>:</a:t>
            </a:r>
          </a:p>
        </p:txBody>
      </p:sp>
      <p:sp>
        <p:nvSpPr>
          <p:cNvPr id="3" name="Content Placeholder 2">
            <a:extLst>
              <a:ext uri="{FF2B5EF4-FFF2-40B4-BE49-F238E27FC236}">
                <a16:creationId xmlns:a16="http://schemas.microsoft.com/office/drawing/2014/main" id="{CB05180D-5AAB-F25A-0BA7-BD5177C6CB86}"/>
              </a:ext>
            </a:extLst>
          </p:cNvPr>
          <p:cNvSpPr>
            <a:spLocks noGrp="1"/>
          </p:cNvSpPr>
          <p:nvPr>
            <p:ph sz="quarter" idx="13"/>
          </p:nvPr>
        </p:nvSpPr>
        <p:spPr>
          <a:xfrm>
            <a:off x="838199" y="2024781"/>
            <a:ext cx="5212079" cy="4137189"/>
          </a:xfrm>
        </p:spPr>
        <p:txBody>
          <a:bodyPr vert="horz" lIns="91440" tIns="45720" rIns="91440" bIns="45720" rtlCol="0">
            <a:normAutofit/>
          </a:bodyPr>
          <a:lstStyle/>
          <a:p>
            <a:pPr algn="just"/>
            <a:r>
              <a:rPr lang="en-US" sz="2000" dirty="0"/>
              <a:t>When did you become interested in this field and what have you learned about it (and about yourself) that has further stimulated your interest and reinforced your conviction that you are well suited to this field? </a:t>
            </a:r>
          </a:p>
          <a:p>
            <a:pPr algn="just"/>
            <a:endParaRPr lang="en-US" sz="2000" dirty="0"/>
          </a:p>
          <a:p>
            <a:pPr algn="just"/>
            <a:r>
              <a:rPr lang="en-US" sz="2000" dirty="0"/>
              <a:t>What insights have you gained? How have you learned about this field—through classes, readings, seminars, work or other experiences, or conversations with people already in the field?</a:t>
            </a:r>
          </a:p>
        </p:txBody>
      </p:sp>
      <p:pic>
        <p:nvPicPr>
          <p:cNvPr id="16" name="Picture Placeholder 15" descr="A street sign with many different colored signs&#10;&#10;AI-generated content may be incorrect.">
            <a:extLst>
              <a:ext uri="{FF2B5EF4-FFF2-40B4-BE49-F238E27FC236}">
                <a16:creationId xmlns:a16="http://schemas.microsoft.com/office/drawing/2014/main" id="{FAA47CFC-AC2F-EDF9-8FF0-F20C4284E103}"/>
              </a:ext>
            </a:extLst>
          </p:cNvPr>
          <p:cNvPicPr>
            <a:picLocks noGrp="1" noChangeAspect="1"/>
          </p:cNvPicPr>
          <p:nvPr>
            <p:ph sz="quarter" idx="14"/>
          </p:nvPr>
        </p:nvPicPr>
        <p:blipFill>
          <a:blip r:embed="rId3">
            <a:extLst>
              <a:ext uri="{28A0092B-C50C-407E-A947-70E740481C1C}">
                <a14:useLocalDpi xmlns:a14="http://schemas.microsoft.com/office/drawing/2010/main" val="0"/>
              </a:ext>
            </a:extLst>
          </a:blip>
          <a:srcRect l="17168" r="16294" b="3"/>
          <a:stretch>
            <a:fillRect/>
          </a:stretch>
        </p:blipFill>
        <p:spPr>
          <a:xfrm>
            <a:off x="6459795" y="2024780"/>
            <a:ext cx="4894006" cy="4137189"/>
          </a:xfrm>
          <a:noFill/>
        </p:spPr>
      </p:pic>
    </p:spTree>
    <p:extLst>
      <p:ext uri="{BB962C8B-B14F-4D97-AF65-F5344CB8AC3E}">
        <p14:creationId xmlns:p14="http://schemas.microsoft.com/office/powerpoint/2010/main" val="16860457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97D9E6-B991-C94E-8A75-431BE7C83A7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1F83FA7-2FA7-C4E6-0B6B-7253507FC8F3}"/>
              </a:ext>
            </a:extLst>
          </p:cNvPr>
          <p:cNvSpPr>
            <a:spLocks noGrp="1"/>
          </p:cNvSpPr>
          <p:nvPr>
            <p:ph type="title"/>
          </p:nvPr>
        </p:nvSpPr>
        <p:spPr>
          <a:xfrm>
            <a:off x="838200" y="365760"/>
            <a:ext cx="10515600" cy="1325880"/>
          </a:xfrm>
        </p:spPr>
        <p:txBody>
          <a:bodyPr anchor="ctr">
            <a:normAutofit/>
          </a:bodyPr>
          <a:lstStyle/>
          <a:p>
            <a:r>
              <a:rPr lang="en-US" u="sng"/>
              <a:t>Questions to ask yourself before you write</a:t>
            </a:r>
            <a:r>
              <a:rPr lang="en-US" b="1"/>
              <a:t>:</a:t>
            </a:r>
          </a:p>
        </p:txBody>
      </p:sp>
      <p:sp>
        <p:nvSpPr>
          <p:cNvPr id="3" name="Content Placeholder 2">
            <a:extLst>
              <a:ext uri="{FF2B5EF4-FFF2-40B4-BE49-F238E27FC236}">
                <a16:creationId xmlns:a16="http://schemas.microsoft.com/office/drawing/2014/main" id="{5CE04108-F8EA-A6FC-5964-1C2CFBD24CC8}"/>
              </a:ext>
            </a:extLst>
          </p:cNvPr>
          <p:cNvSpPr>
            <a:spLocks noGrp="1"/>
          </p:cNvSpPr>
          <p:nvPr>
            <p:ph sz="quarter" idx="13"/>
          </p:nvPr>
        </p:nvSpPr>
        <p:spPr>
          <a:xfrm>
            <a:off x="445771" y="2024781"/>
            <a:ext cx="5604508" cy="4137189"/>
          </a:xfrm>
        </p:spPr>
        <p:txBody>
          <a:bodyPr vert="horz" lIns="91440" tIns="45720" rIns="91440" bIns="45720" rtlCol="0">
            <a:normAutofit/>
          </a:bodyPr>
          <a:lstStyle/>
          <a:p>
            <a:pPr algn="just"/>
            <a:r>
              <a:rPr lang="en-US" sz="2000" dirty="0"/>
              <a:t>If you have worked a lot during your college years, what have you learned (leadership or managerial skills, for example), and how has that work contributed to your growth? </a:t>
            </a:r>
          </a:p>
          <a:p>
            <a:pPr algn="just"/>
            <a:endParaRPr lang="en-US" sz="2000" dirty="0"/>
          </a:p>
          <a:p>
            <a:pPr algn="just"/>
            <a:r>
              <a:rPr lang="en-US" sz="2000" dirty="0"/>
              <a:t>Are there any gaps or discrepancies in your academic record that you should explain (great grades but mediocre LSAT or GRE scores, for example, or a distinct upward pattern to your GPA if it was only average in the beginning)?</a:t>
            </a:r>
          </a:p>
        </p:txBody>
      </p:sp>
      <p:pic>
        <p:nvPicPr>
          <p:cNvPr id="7" name="Content Placeholder 6" descr="A group of graduates celebrating&#10;&#10;AI-generated content may be incorrect.">
            <a:extLst>
              <a:ext uri="{FF2B5EF4-FFF2-40B4-BE49-F238E27FC236}">
                <a16:creationId xmlns:a16="http://schemas.microsoft.com/office/drawing/2014/main" id="{66063EE6-27AB-7F5A-DF6A-CBACD8AF0AD7}"/>
              </a:ext>
            </a:extLst>
          </p:cNvPr>
          <p:cNvPicPr>
            <a:picLocks noGrp="1" noChangeAspect="1"/>
          </p:cNvPicPr>
          <p:nvPr>
            <p:ph sz="quarter" idx="14"/>
          </p:nvPr>
        </p:nvPicPr>
        <p:blipFill>
          <a:blip r:embed="rId3">
            <a:extLst>
              <a:ext uri="{28A0092B-C50C-407E-A947-70E740481C1C}">
                <a14:useLocalDpi xmlns:a14="http://schemas.microsoft.com/office/drawing/2010/main" val="0"/>
              </a:ext>
            </a:extLst>
          </a:blip>
          <a:stretch>
            <a:fillRect/>
          </a:stretch>
        </p:blipFill>
        <p:spPr>
          <a:xfrm>
            <a:off x="6459538" y="2024781"/>
            <a:ext cx="4894262" cy="3259435"/>
          </a:xfrm>
        </p:spPr>
      </p:pic>
    </p:spTree>
    <p:extLst>
      <p:ext uri="{BB962C8B-B14F-4D97-AF65-F5344CB8AC3E}">
        <p14:creationId xmlns:p14="http://schemas.microsoft.com/office/powerpoint/2010/main" val="11283469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455A6B-6C26-03A4-2625-73349CBD0E1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93ED7FD-7CED-F270-FB92-5037AC5A7188}"/>
              </a:ext>
            </a:extLst>
          </p:cNvPr>
          <p:cNvSpPr>
            <a:spLocks noGrp="1"/>
          </p:cNvSpPr>
          <p:nvPr>
            <p:ph type="title"/>
          </p:nvPr>
        </p:nvSpPr>
        <p:spPr>
          <a:xfrm>
            <a:off x="838200" y="365760"/>
            <a:ext cx="10515600" cy="1325563"/>
          </a:xfrm>
        </p:spPr>
        <p:txBody>
          <a:bodyPr anchor="ctr">
            <a:normAutofit/>
          </a:bodyPr>
          <a:lstStyle/>
          <a:p>
            <a:r>
              <a:rPr lang="en-US" u="sng"/>
              <a:t>Questions to ask yourself before you write</a:t>
            </a:r>
            <a:r>
              <a:rPr lang="en-US" b="1"/>
              <a:t>:</a:t>
            </a:r>
          </a:p>
        </p:txBody>
      </p:sp>
      <p:sp>
        <p:nvSpPr>
          <p:cNvPr id="3" name="Content Placeholder 2">
            <a:extLst>
              <a:ext uri="{FF2B5EF4-FFF2-40B4-BE49-F238E27FC236}">
                <a16:creationId xmlns:a16="http://schemas.microsoft.com/office/drawing/2014/main" id="{74451887-20B2-6420-3507-189AF6606683}"/>
              </a:ext>
            </a:extLst>
          </p:cNvPr>
          <p:cNvSpPr>
            <a:spLocks noGrp="1"/>
          </p:cNvSpPr>
          <p:nvPr>
            <p:ph sz="quarter" idx="16"/>
          </p:nvPr>
        </p:nvSpPr>
        <p:spPr>
          <a:xfrm>
            <a:off x="6219464" y="1790329"/>
            <a:ext cx="5587726" cy="4113054"/>
          </a:xfrm>
        </p:spPr>
        <p:txBody>
          <a:bodyPr vert="horz" lIns="91440" tIns="45720" rIns="91440" bIns="45720" rtlCol="0">
            <a:normAutofit/>
          </a:bodyPr>
          <a:lstStyle/>
          <a:p>
            <a:pPr algn="just"/>
            <a:r>
              <a:rPr lang="en-US" dirty="0"/>
              <a:t>Have you had to overcome any unusual obstacles or hardships (for example, economic, familial, or physical) in your life? </a:t>
            </a:r>
          </a:p>
          <a:p>
            <a:pPr algn="just"/>
            <a:endParaRPr lang="en-US" dirty="0"/>
          </a:p>
          <a:p>
            <a:pPr algn="just"/>
            <a:r>
              <a:rPr lang="en-US" dirty="0"/>
              <a:t>What personal characteristics (for example, integrity, compassion, and/or persistence) do you possess that would improve your prospects for success in the field or profession? Is there a way to demonstrate or document that you have these characteristics?</a:t>
            </a:r>
          </a:p>
        </p:txBody>
      </p:sp>
      <p:pic>
        <p:nvPicPr>
          <p:cNvPr id="8" name="Content Placeholder 7" descr="A silhouette of a person climbing a rock&#10;&#10;AI-generated content may be incorrect.">
            <a:extLst>
              <a:ext uri="{FF2B5EF4-FFF2-40B4-BE49-F238E27FC236}">
                <a16:creationId xmlns:a16="http://schemas.microsoft.com/office/drawing/2014/main" id="{BF12E567-DA36-61BB-99A1-B84EE54C2811}"/>
              </a:ext>
            </a:extLst>
          </p:cNvPr>
          <p:cNvPicPr>
            <a:picLocks noGrp="1" noChangeAspect="1"/>
          </p:cNvPicPr>
          <p:nvPr>
            <p:ph sz="quarter" idx="15"/>
          </p:nvPr>
        </p:nvPicPr>
        <p:blipFill>
          <a:blip r:embed="rId3">
            <a:extLst>
              <a:ext uri="{28A0092B-C50C-407E-A947-70E740481C1C}">
                <a14:useLocalDpi xmlns:a14="http://schemas.microsoft.com/office/drawing/2010/main" val="0"/>
              </a:ext>
            </a:extLst>
          </a:blip>
          <a:stretch>
            <a:fillRect/>
          </a:stretch>
        </p:blipFill>
        <p:spPr>
          <a:xfrm>
            <a:off x="384810" y="2132413"/>
            <a:ext cx="5552457" cy="2897747"/>
          </a:xfrm>
        </p:spPr>
      </p:pic>
    </p:spTree>
    <p:extLst>
      <p:ext uri="{BB962C8B-B14F-4D97-AF65-F5344CB8AC3E}">
        <p14:creationId xmlns:p14="http://schemas.microsoft.com/office/powerpoint/2010/main" val="25497999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8196DD-05E8-79DA-5DA0-45F42F885FA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199DEB9-D10F-B591-71A3-F70C7324805E}"/>
              </a:ext>
            </a:extLst>
          </p:cNvPr>
          <p:cNvSpPr>
            <a:spLocks noGrp="1"/>
          </p:cNvSpPr>
          <p:nvPr>
            <p:ph type="title"/>
          </p:nvPr>
        </p:nvSpPr>
        <p:spPr>
          <a:xfrm>
            <a:off x="838200" y="365760"/>
            <a:ext cx="10515600" cy="1325563"/>
          </a:xfrm>
        </p:spPr>
        <p:txBody>
          <a:bodyPr anchor="ctr">
            <a:normAutofit/>
          </a:bodyPr>
          <a:lstStyle/>
          <a:p>
            <a:r>
              <a:rPr lang="en-US" u="sng"/>
              <a:t>Questions to ask yourself before you write</a:t>
            </a:r>
            <a:r>
              <a:rPr lang="en-US" b="1"/>
              <a:t>:</a:t>
            </a:r>
          </a:p>
        </p:txBody>
      </p:sp>
      <p:sp>
        <p:nvSpPr>
          <p:cNvPr id="3" name="Content Placeholder 2">
            <a:extLst>
              <a:ext uri="{FF2B5EF4-FFF2-40B4-BE49-F238E27FC236}">
                <a16:creationId xmlns:a16="http://schemas.microsoft.com/office/drawing/2014/main" id="{48FDB501-B039-CCE6-EFB5-BD01089FF9D7}"/>
              </a:ext>
            </a:extLst>
          </p:cNvPr>
          <p:cNvSpPr>
            <a:spLocks noGrp="1"/>
          </p:cNvSpPr>
          <p:nvPr>
            <p:ph sz="quarter" idx="15"/>
          </p:nvPr>
        </p:nvSpPr>
        <p:spPr>
          <a:xfrm>
            <a:off x="838200" y="1790329"/>
            <a:ext cx="5134335" cy="4113054"/>
          </a:xfrm>
        </p:spPr>
        <p:txBody>
          <a:bodyPr vert="horz" lIns="91440" tIns="45720" rIns="91440" bIns="45720" rtlCol="0">
            <a:normAutofit/>
          </a:bodyPr>
          <a:lstStyle/>
          <a:p>
            <a:r>
              <a:rPr lang="en-US" sz="1700"/>
              <a:t>What skills (for example, leadership, communicative, analytical) do you possess? </a:t>
            </a:r>
          </a:p>
          <a:p>
            <a:endParaRPr lang="en-US" sz="1700"/>
          </a:p>
          <a:p>
            <a:r>
              <a:rPr lang="en-US" sz="1700"/>
              <a:t>Why might you be a stronger candidate for graduate school—and more successful and effective in the profession or field than other applicants? </a:t>
            </a:r>
          </a:p>
          <a:p>
            <a:endParaRPr lang="en-US" sz="1700"/>
          </a:p>
          <a:p>
            <a:r>
              <a:rPr lang="en-US" sz="1700"/>
              <a:t>What are the most compelling reasons you can give for the admissions committee to be interested in you?</a:t>
            </a:r>
          </a:p>
        </p:txBody>
      </p:sp>
      <p:pic>
        <p:nvPicPr>
          <p:cNvPr id="11" name="Content Placeholder 10" descr="A diagram of a leadership&#10;&#10;AI-generated content may be incorrect.">
            <a:extLst>
              <a:ext uri="{FF2B5EF4-FFF2-40B4-BE49-F238E27FC236}">
                <a16:creationId xmlns:a16="http://schemas.microsoft.com/office/drawing/2014/main" id="{A4615918-EBFC-E5C5-20BE-852D1715FA1E}"/>
              </a:ext>
            </a:extLst>
          </p:cNvPr>
          <p:cNvPicPr>
            <a:picLocks noGrp="1" noChangeAspect="1"/>
          </p:cNvPicPr>
          <p:nvPr>
            <p:ph sz="quarter" idx="16"/>
          </p:nvPr>
        </p:nvPicPr>
        <p:blipFill>
          <a:blip r:embed="rId3">
            <a:extLst>
              <a:ext uri="{28A0092B-C50C-407E-A947-70E740481C1C}">
                <a14:useLocalDpi xmlns:a14="http://schemas.microsoft.com/office/drawing/2010/main" val="0"/>
              </a:ext>
            </a:extLst>
          </a:blip>
          <a:stretch>
            <a:fillRect/>
          </a:stretch>
        </p:blipFill>
        <p:spPr>
          <a:xfrm>
            <a:off x="5972535" y="2075206"/>
            <a:ext cx="5866391" cy="3543300"/>
          </a:xfrm>
        </p:spPr>
      </p:pic>
    </p:spTree>
    <p:extLst>
      <p:ext uri="{BB962C8B-B14F-4D97-AF65-F5344CB8AC3E}">
        <p14:creationId xmlns:p14="http://schemas.microsoft.com/office/powerpoint/2010/main" val="21773184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438542-986F-22EF-C3DC-CC6FBE99B3D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B9D5AE0-61A8-C714-B27D-E42FE3D7D2FD}"/>
              </a:ext>
            </a:extLst>
          </p:cNvPr>
          <p:cNvSpPr>
            <a:spLocks noGrp="1"/>
          </p:cNvSpPr>
          <p:nvPr>
            <p:ph type="title"/>
          </p:nvPr>
        </p:nvSpPr>
        <p:spPr>
          <a:xfrm>
            <a:off x="838200" y="365760"/>
            <a:ext cx="10515600" cy="1325563"/>
          </a:xfrm>
        </p:spPr>
        <p:txBody>
          <a:bodyPr anchor="ctr">
            <a:normAutofit/>
          </a:bodyPr>
          <a:lstStyle/>
          <a:p>
            <a:r>
              <a:rPr lang="en-US" u="sng"/>
              <a:t>Questions to ask yourself before you write</a:t>
            </a:r>
            <a:r>
              <a:rPr lang="en-US" b="1"/>
              <a:t>:</a:t>
            </a:r>
          </a:p>
        </p:txBody>
      </p:sp>
      <p:sp>
        <p:nvSpPr>
          <p:cNvPr id="3" name="Content Placeholder 2">
            <a:extLst>
              <a:ext uri="{FF2B5EF4-FFF2-40B4-BE49-F238E27FC236}">
                <a16:creationId xmlns:a16="http://schemas.microsoft.com/office/drawing/2014/main" id="{EA96878A-4256-BE75-DE0E-72A7952BC6BE}"/>
              </a:ext>
            </a:extLst>
          </p:cNvPr>
          <p:cNvSpPr>
            <a:spLocks noGrp="1"/>
          </p:cNvSpPr>
          <p:nvPr>
            <p:ph sz="quarter" idx="15"/>
          </p:nvPr>
        </p:nvSpPr>
        <p:spPr>
          <a:xfrm>
            <a:off x="5981539" y="3811829"/>
            <a:ext cx="5257800" cy="1325563"/>
          </a:xfrm>
        </p:spPr>
        <p:txBody>
          <a:bodyPr vert="horz" lIns="91440" tIns="45720" rIns="91440" bIns="45720" rtlCol="0">
            <a:normAutofit/>
          </a:bodyPr>
          <a:lstStyle/>
          <a:p>
            <a:r>
              <a:rPr lang="en-US" sz="3200" dirty="0">
                <a:solidFill>
                  <a:srgbClr val="FF0000"/>
                </a:solidFill>
              </a:rPr>
              <a:t>What are your career goals?</a:t>
            </a:r>
          </a:p>
        </p:txBody>
      </p:sp>
      <p:pic>
        <p:nvPicPr>
          <p:cNvPr id="7" name="Content Placeholder 6" descr="A chalkboard with steps leading to a goal&#10;&#10;AI-generated content may be incorrect.">
            <a:extLst>
              <a:ext uri="{FF2B5EF4-FFF2-40B4-BE49-F238E27FC236}">
                <a16:creationId xmlns:a16="http://schemas.microsoft.com/office/drawing/2014/main" id="{06BEDCB6-76AA-3112-68A2-00C9B4695576}"/>
              </a:ext>
            </a:extLst>
          </p:cNvPr>
          <p:cNvPicPr>
            <a:picLocks noGrp="1" noChangeAspect="1"/>
          </p:cNvPicPr>
          <p:nvPr>
            <p:ph sz="quarter" idx="16"/>
          </p:nvPr>
        </p:nvPicPr>
        <p:blipFill>
          <a:blip r:embed="rId3">
            <a:extLst>
              <a:ext uri="{28A0092B-C50C-407E-A947-70E740481C1C}">
                <a14:useLocalDpi xmlns:a14="http://schemas.microsoft.com/office/drawing/2010/main" val="0"/>
              </a:ext>
            </a:extLst>
          </a:blip>
          <a:stretch>
            <a:fillRect/>
          </a:stretch>
        </p:blipFill>
        <p:spPr>
          <a:xfrm>
            <a:off x="510254" y="1691323"/>
            <a:ext cx="5266994" cy="1892826"/>
          </a:xfrm>
        </p:spPr>
      </p:pic>
    </p:spTree>
    <p:extLst>
      <p:ext uri="{BB962C8B-B14F-4D97-AF65-F5344CB8AC3E}">
        <p14:creationId xmlns:p14="http://schemas.microsoft.com/office/powerpoint/2010/main" val="29535471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F57D9A-28F5-027B-64CC-B4A5038CBA5A}"/>
            </a:ext>
          </a:extLst>
        </p:cNvPr>
        <p:cNvGrpSpPr/>
        <p:nvPr/>
      </p:nvGrpSpPr>
      <p:grpSpPr>
        <a:xfrm>
          <a:off x="0" y="0"/>
          <a:ext cx="0" cy="0"/>
          <a:chOff x="0" y="0"/>
          <a:chExt cx="0" cy="0"/>
        </a:xfrm>
      </p:grpSpPr>
      <p:pic>
        <p:nvPicPr>
          <p:cNvPr id="4" name="Picture 3" descr="A typewriter with a piece of paper&#10;&#10;AI-generated content may be incorrect.">
            <a:extLst>
              <a:ext uri="{FF2B5EF4-FFF2-40B4-BE49-F238E27FC236}">
                <a16:creationId xmlns:a16="http://schemas.microsoft.com/office/drawing/2014/main" id="{221F1FD9-F185-3952-5705-61C7C9B44EB0}"/>
              </a:ext>
            </a:extLst>
          </p:cNvPr>
          <p:cNvPicPr>
            <a:picLocks noChangeAspect="1"/>
          </p:cNvPicPr>
          <p:nvPr/>
        </p:nvPicPr>
        <p:blipFill>
          <a:blip r:embed="rId3">
            <a:extLst>
              <a:ext uri="{28A0092B-C50C-407E-A947-70E740481C1C}">
                <a14:useLocalDpi xmlns:a14="http://schemas.microsoft.com/office/drawing/2010/main" val="0"/>
              </a:ext>
            </a:extLst>
          </a:blip>
          <a:srcRect t="15413"/>
          <a:stretch>
            <a:fillRect/>
          </a:stretch>
        </p:blipFill>
        <p:spPr>
          <a:xfrm>
            <a:off x="20" y="10"/>
            <a:ext cx="12191980" cy="6857990"/>
          </a:xfrm>
          <a:prstGeom prst="rect">
            <a:avLst/>
          </a:prstGeom>
          <a:noFill/>
        </p:spPr>
      </p:pic>
      <p:sp>
        <p:nvSpPr>
          <p:cNvPr id="17" name="Title 2">
            <a:extLst>
              <a:ext uri="{FF2B5EF4-FFF2-40B4-BE49-F238E27FC236}">
                <a16:creationId xmlns:a16="http://schemas.microsoft.com/office/drawing/2014/main" id="{856A7FD5-7FA6-C5AE-20BA-956A4F2E7FD5}"/>
              </a:ext>
            </a:extLst>
          </p:cNvPr>
          <p:cNvSpPr>
            <a:spLocks noGrp="1"/>
          </p:cNvSpPr>
          <p:nvPr>
            <p:ph type="title"/>
          </p:nvPr>
        </p:nvSpPr>
        <p:spPr>
          <a:xfrm>
            <a:off x="1362437" y="400485"/>
            <a:ext cx="9467127" cy="2527911"/>
          </a:xfrm>
        </p:spPr>
        <p:txBody>
          <a:bodyPr/>
          <a:lstStyle/>
          <a:p>
            <a:endParaRPr lang="en-US"/>
          </a:p>
        </p:txBody>
      </p:sp>
      <p:sp>
        <p:nvSpPr>
          <p:cNvPr id="12" name="Subtitle 11">
            <a:extLst>
              <a:ext uri="{FF2B5EF4-FFF2-40B4-BE49-F238E27FC236}">
                <a16:creationId xmlns:a16="http://schemas.microsoft.com/office/drawing/2014/main" id="{5B1E4DB0-1AA2-9E9D-AC83-A5138FC8E5FF}"/>
              </a:ext>
            </a:extLst>
          </p:cNvPr>
          <p:cNvSpPr>
            <a:spLocks noGrp="1"/>
          </p:cNvSpPr>
          <p:nvPr>
            <p:ph type="body" sz="quarter" idx="10"/>
          </p:nvPr>
        </p:nvSpPr>
        <p:spPr>
          <a:xfrm>
            <a:off x="1362075" y="3738622"/>
            <a:ext cx="9467850" cy="2527911"/>
          </a:xfrm>
        </p:spPr>
        <p:txBody>
          <a:bodyPr>
            <a:normAutofit/>
          </a:bodyPr>
          <a:lstStyle/>
          <a:p>
            <a:r>
              <a:rPr lang="en-US" dirty="0"/>
              <a:t>Consider this advice while you write</a:t>
            </a:r>
          </a:p>
        </p:txBody>
      </p:sp>
    </p:spTree>
    <p:extLst>
      <p:ext uri="{BB962C8B-B14F-4D97-AF65-F5344CB8AC3E}">
        <p14:creationId xmlns:p14="http://schemas.microsoft.com/office/powerpoint/2010/main" val="36334579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F5208C-E45B-F9BD-D843-1C066CEAA24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0D5025F-7B54-C33E-4CF1-999288F7DA5B}"/>
              </a:ext>
            </a:extLst>
          </p:cNvPr>
          <p:cNvSpPr>
            <a:spLocks noGrp="1"/>
          </p:cNvSpPr>
          <p:nvPr>
            <p:ph type="title"/>
          </p:nvPr>
        </p:nvSpPr>
        <p:spPr>
          <a:xfrm>
            <a:off x="838200" y="365760"/>
            <a:ext cx="10515600" cy="1325880"/>
          </a:xfrm>
        </p:spPr>
        <p:txBody>
          <a:bodyPr anchor="ctr">
            <a:normAutofit/>
          </a:bodyPr>
          <a:lstStyle/>
          <a:p>
            <a:r>
              <a:rPr lang="en-US" u="sng" dirty="0"/>
              <a:t>While you write consider this advice</a:t>
            </a:r>
            <a:r>
              <a:rPr lang="en-US" b="1" dirty="0"/>
              <a:t>:</a:t>
            </a:r>
          </a:p>
        </p:txBody>
      </p:sp>
      <p:sp>
        <p:nvSpPr>
          <p:cNvPr id="3" name="Content Placeholder 2">
            <a:extLst>
              <a:ext uri="{FF2B5EF4-FFF2-40B4-BE49-F238E27FC236}">
                <a16:creationId xmlns:a16="http://schemas.microsoft.com/office/drawing/2014/main" id="{EA8EFF86-B65A-D5D3-68A9-2D6256250827}"/>
              </a:ext>
            </a:extLst>
          </p:cNvPr>
          <p:cNvSpPr>
            <a:spLocks noGrp="1"/>
          </p:cNvSpPr>
          <p:nvPr>
            <p:ph sz="quarter" idx="13"/>
          </p:nvPr>
        </p:nvSpPr>
        <p:spPr>
          <a:xfrm>
            <a:off x="838199" y="2024781"/>
            <a:ext cx="5212079" cy="4137189"/>
          </a:xfrm>
        </p:spPr>
        <p:txBody>
          <a:bodyPr vert="horz" lIns="91440" tIns="45720" rIns="91440" bIns="45720" rtlCol="0">
            <a:normAutofit/>
          </a:bodyPr>
          <a:lstStyle/>
          <a:p>
            <a:r>
              <a:rPr lang="en-US" b="1" dirty="0"/>
              <a:t>Concentrate on your opening paragraph</a:t>
            </a:r>
            <a:endParaRPr lang="en-US" dirty="0"/>
          </a:p>
          <a:p>
            <a:pPr algn="just"/>
            <a:r>
              <a:rPr lang="en-US" dirty="0"/>
              <a:t>The lead or opening paragraph is generally the most important. It is here that you grab the reader's attention or lose it. This paragraph becomes the framework for the rest of the statement.</a:t>
            </a:r>
          </a:p>
          <a:p>
            <a:pPr algn="just"/>
            <a:endParaRPr lang="en-US" dirty="0"/>
          </a:p>
          <a:p>
            <a:pPr algn="just"/>
            <a:r>
              <a:rPr lang="en-US" b="1" dirty="0"/>
              <a:t>Make it personal</a:t>
            </a:r>
            <a:endParaRPr lang="en-US" dirty="0"/>
          </a:p>
          <a:p>
            <a:pPr algn="just"/>
            <a:r>
              <a:rPr lang="en-US" dirty="0"/>
              <a:t>Talk about yourself and the experiences you have encountered that would make you an ideal candidate.  Eliminate their concern about you doing the job and prove to them you are a safe bet.</a:t>
            </a:r>
          </a:p>
          <a:p>
            <a:endParaRPr lang="en-US" dirty="0"/>
          </a:p>
        </p:txBody>
      </p:sp>
      <p:pic>
        <p:nvPicPr>
          <p:cNvPr id="7" name="Content Placeholder 6" descr="A person in a suit reaching out for a hand shake&#10;&#10;AI-generated content may be incorrect.">
            <a:extLst>
              <a:ext uri="{FF2B5EF4-FFF2-40B4-BE49-F238E27FC236}">
                <a16:creationId xmlns:a16="http://schemas.microsoft.com/office/drawing/2014/main" id="{86505E8C-7D70-57B2-1036-3523946A774A}"/>
              </a:ext>
            </a:extLst>
          </p:cNvPr>
          <p:cNvPicPr>
            <a:picLocks noGrp="1" noChangeAspect="1"/>
          </p:cNvPicPr>
          <p:nvPr>
            <p:ph sz="quarter" idx="14"/>
          </p:nvPr>
        </p:nvPicPr>
        <p:blipFill>
          <a:blip r:embed="rId3">
            <a:extLst>
              <a:ext uri="{28A0092B-C50C-407E-A947-70E740481C1C}">
                <a14:useLocalDpi xmlns:a14="http://schemas.microsoft.com/office/drawing/2010/main" val="0"/>
              </a:ext>
            </a:extLst>
          </a:blip>
          <a:srcRect r="21333" b="-2"/>
          <a:stretch>
            <a:fillRect/>
          </a:stretch>
        </p:blipFill>
        <p:spPr>
          <a:xfrm>
            <a:off x="6459795" y="2024780"/>
            <a:ext cx="4894006" cy="4137189"/>
          </a:xfrm>
          <a:noFill/>
        </p:spPr>
      </p:pic>
    </p:spTree>
    <p:extLst>
      <p:ext uri="{BB962C8B-B14F-4D97-AF65-F5344CB8AC3E}">
        <p14:creationId xmlns:p14="http://schemas.microsoft.com/office/powerpoint/2010/main" val="25310805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A9B4E8-628B-F776-C99E-EE479C5A407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4AC3D41-FD16-2D36-88E2-FA3ADE8FD173}"/>
              </a:ext>
            </a:extLst>
          </p:cNvPr>
          <p:cNvSpPr>
            <a:spLocks noGrp="1"/>
          </p:cNvSpPr>
          <p:nvPr>
            <p:ph type="title"/>
          </p:nvPr>
        </p:nvSpPr>
        <p:spPr>
          <a:xfrm>
            <a:off x="838200" y="365760"/>
            <a:ext cx="10515600" cy="1325880"/>
          </a:xfrm>
        </p:spPr>
        <p:txBody>
          <a:bodyPr anchor="ctr">
            <a:normAutofit/>
          </a:bodyPr>
          <a:lstStyle/>
          <a:p>
            <a:r>
              <a:rPr lang="en-US" u="sng" dirty="0"/>
              <a:t>While you write consider this advice</a:t>
            </a:r>
            <a:r>
              <a:rPr lang="en-US" b="1" dirty="0"/>
              <a:t>:</a:t>
            </a:r>
          </a:p>
        </p:txBody>
      </p:sp>
      <p:pic>
        <p:nvPicPr>
          <p:cNvPr id="7" name="Content Placeholder 6" descr="A person holding a tablet while a group of people sit on a couch&#10;&#10;AI-generated content may be incorrect.">
            <a:extLst>
              <a:ext uri="{FF2B5EF4-FFF2-40B4-BE49-F238E27FC236}">
                <a16:creationId xmlns:a16="http://schemas.microsoft.com/office/drawing/2014/main" id="{73933C16-5FEE-46C1-9B9C-293FE6D12A08}"/>
              </a:ext>
            </a:extLst>
          </p:cNvPr>
          <p:cNvPicPr>
            <a:picLocks noGrp="1" noChangeAspect="1"/>
          </p:cNvPicPr>
          <p:nvPr>
            <p:ph sz="quarter" idx="13"/>
          </p:nvPr>
        </p:nvPicPr>
        <p:blipFill>
          <a:blip r:embed="rId3">
            <a:extLst>
              <a:ext uri="{28A0092B-C50C-407E-A947-70E740481C1C}">
                <a14:useLocalDpi xmlns:a14="http://schemas.microsoft.com/office/drawing/2010/main" val="0"/>
              </a:ext>
            </a:extLst>
          </a:blip>
          <a:srcRect l="13574" r="2333" b="-1"/>
          <a:stretch>
            <a:fillRect/>
          </a:stretch>
        </p:blipFill>
        <p:spPr>
          <a:xfrm>
            <a:off x="838199" y="2024781"/>
            <a:ext cx="5212079" cy="4137189"/>
          </a:xfrm>
          <a:noFill/>
        </p:spPr>
      </p:pic>
      <p:sp>
        <p:nvSpPr>
          <p:cNvPr id="3" name="Content Placeholder 2">
            <a:extLst>
              <a:ext uri="{FF2B5EF4-FFF2-40B4-BE49-F238E27FC236}">
                <a16:creationId xmlns:a16="http://schemas.microsoft.com/office/drawing/2014/main" id="{AFA42923-B3FB-203B-1D42-2133851ED896}"/>
              </a:ext>
            </a:extLst>
          </p:cNvPr>
          <p:cNvSpPr>
            <a:spLocks noGrp="1"/>
          </p:cNvSpPr>
          <p:nvPr>
            <p:ph sz="quarter" idx="14"/>
          </p:nvPr>
        </p:nvSpPr>
        <p:spPr>
          <a:xfrm>
            <a:off x="6459795" y="2024780"/>
            <a:ext cx="4894006" cy="4137189"/>
          </a:xfrm>
        </p:spPr>
        <p:txBody>
          <a:bodyPr vert="horz" lIns="91440" tIns="45720" rIns="91440" bIns="45720" rtlCol="0">
            <a:normAutofit/>
          </a:bodyPr>
          <a:lstStyle/>
          <a:p>
            <a:r>
              <a:rPr lang="en-US" b="1" dirty="0"/>
              <a:t>Find an angle</a:t>
            </a:r>
            <a:endParaRPr lang="en-US"/>
          </a:p>
          <a:p>
            <a:r>
              <a:rPr lang="en-US" dirty="0"/>
              <a:t>If you're like most people, your life story lacks drama, so figuring out a way to make it interesting becomes the big challenge. Finding an angle or a "hook" is vital.  Keep it truthful, no tall tales!</a:t>
            </a:r>
            <a:endParaRPr lang="en-US"/>
          </a:p>
          <a:p>
            <a:endParaRPr lang="en-US" b="1"/>
          </a:p>
          <a:p>
            <a:r>
              <a:rPr lang="en-US" b="1" dirty="0"/>
              <a:t>Tell a story</a:t>
            </a:r>
            <a:endParaRPr lang="en-US"/>
          </a:p>
          <a:p>
            <a:r>
              <a:rPr lang="en-US" dirty="0"/>
              <a:t>Think in terms of showing or demonstrating through concrete experience. One of the worst things you can do is to bore the admissions committee. If your statement is fresh, lively, and different, you'll be putting yourself ahead of the pack. If you distinguish yourself through your story, you will make yourself memorable.</a:t>
            </a:r>
            <a:endParaRPr lang="en-US"/>
          </a:p>
        </p:txBody>
      </p:sp>
    </p:spTree>
    <p:extLst>
      <p:ext uri="{BB962C8B-B14F-4D97-AF65-F5344CB8AC3E}">
        <p14:creationId xmlns:p14="http://schemas.microsoft.com/office/powerpoint/2010/main" val="5641462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A1FC72-3E4D-DC1B-A9C6-2A0B9CBCF86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E75C9F4-D985-5C7C-1479-3926D232C919}"/>
              </a:ext>
            </a:extLst>
          </p:cNvPr>
          <p:cNvSpPr>
            <a:spLocks noGrp="1"/>
          </p:cNvSpPr>
          <p:nvPr>
            <p:ph type="title"/>
          </p:nvPr>
        </p:nvSpPr>
        <p:spPr>
          <a:xfrm>
            <a:off x="838200" y="365760"/>
            <a:ext cx="10515600" cy="1325880"/>
          </a:xfrm>
        </p:spPr>
        <p:txBody>
          <a:bodyPr anchor="ctr">
            <a:normAutofit/>
          </a:bodyPr>
          <a:lstStyle/>
          <a:p>
            <a:r>
              <a:rPr lang="en-US" u="sng" dirty="0"/>
              <a:t>While you write consider this advice</a:t>
            </a:r>
            <a:r>
              <a:rPr lang="en-US" b="1" dirty="0"/>
              <a:t>:</a:t>
            </a:r>
          </a:p>
        </p:txBody>
      </p:sp>
      <p:sp>
        <p:nvSpPr>
          <p:cNvPr id="3" name="Content Placeholder 2">
            <a:extLst>
              <a:ext uri="{FF2B5EF4-FFF2-40B4-BE49-F238E27FC236}">
                <a16:creationId xmlns:a16="http://schemas.microsoft.com/office/drawing/2014/main" id="{DC266B20-F8CE-7B89-D748-161DA52A3624}"/>
              </a:ext>
            </a:extLst>
          </p:cNvPr>
          <p:cNvSpPr>
            <a:spLocks noGrp="1"/>
          </p:cNvSpPr>
          <p:nvPr>
            <p:ph sz="quarter" idx="13"/>
          </p:nvPr>
        </p:nvSpPr>
        <p:spPr>
          <a:xfrm>
            <a:off x="838199" y="2024781"/>
            <a:ext cx="5212079" cy="4137189"/>
          </a:xfrm>
        </p:spPr>
        <p:txBody>
          <a:bodyPr vert="horz" lIns="91440" tIns="45720" rIns="91440" bIns="45720" rtlCol="0">
            <a:normAutofit/>
          </a:bodyPr>
          <a:lstStyle/>
          <a:p>
            <a:pPr algn="just"/>
            <a:r>
              <a:rPr lang="en-US" b="1" dirty="0"/>
              <a:t>Answer the questions that are asked</a:t>
            </a:r>
            <a:endParaRPr lang="en-US" dirty="0"/>
          </a:p>
          <a:p>
            <a:pPr algn="just"/>
            <a:r>
              <a:rPr lang="en-US" dirty="0"/>
              <a:t>Be specific to the position you are writing to, do not reuse material.  Personalize each letter to the application</a:t>
            </a:r>
          </a:p>
          <a:p>
            <a:pPr algn="just"/>
            <a:endParaRPr lang="en-US" dirty="0"/>
          </a:p>
          <a:p>
            <a:pPr algn="just"/>
            <a:endParaRPr lang="en-US" dirty="0"/>
          </a:p>
          <a:p>
            <a:pPr algn="just"/>
            <a:r>
              <a:rPr lang="en-US" b="1" dirty="0"/>
              <a:t>Do some research, if needed</a:t>
            </a:r>
            <a:endParaRPr lang="en-US" dirty="0"/>
          </a:p>
          <a:p>
            <a:pPr algn="just"/>
            <a:r>
              <a:rPr lang="en-US" dirty="0"/>
              <a:t>If a school wants to know why you're applying to it rather than another school, do some research to find out what sets your choice apart from other universities or programs. If the school setting would provide an important geographical or cultural change for you, this might be a factor to mention.</a:t>
            </a:r>
          </a:p>
        </p:txBody>
      </p:sp>
      <p:pic>
        <p:nvPicPr>
          <p:cNvPr id="12" name="Content Placeholder 11" descr="A wooden signpost with black text&#10;&#10;AI-generated content may be incorrect.">
            <a:extLst>
              <a:ext uri="{FF2B5EF4-FFF2-40B4-BE49-F238E27FC236}">
                <a16:creationId xmlns:a16="http://schemas.microsoft.com/office/drawing/2014/main" id="{BF580B5D-F0C5-E4B2-1A0F-0C39A23FA471}"/>
              </a:ext>
            </a:extLst>
          </p:cNvPr>
          <p:cNvPicPr>
            <a:picLocks noGrp="1" noChangeAspect="1"/>
          </p:cNvPicPr>
          <p:nvPr>
            <p:ph sz="quarter" idx="14"/>
          </p:nvPr>
        </p:nvPicPr>
        <p:blipFill>
          <a:blip r:embed="rId3">
            <a:extLst>
              <a:ext uri="{28A0092B-C50C-407E-A947-70E740481C1C}">
                <a14:useLocalDpi xmlns:a14="http://schemas.microsoft.com/office/drawing/2010/main" val="0"/>
              </a:ext>
            </a:extLst>
          </a:blip>
          <a:stretch>
            <a:fillRect/>
          </a:stretch>
        </p:blipFill>
        <p:spPr>
          <a:xfrm>
            <a:off x="6459538" y="1950727"/>
            <a:ext cx="4894262" cy="2753022"/>
          </a:xfrm>
        </p:spPr>
      </p:pic>
    </p:spTree>
    <p:extLst>
      <p:ext uri="{BB962C8B-B14F-4D97-AF65-F5344CB8AC3E}">
        <p14:creationId xmlns:p14="http://schemas.microsoft.com/office/powerpoint/2010/main" val="36854873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8FED66-3A84-FEC3-7978-A8EF0CAD798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7F1DA21-9400-7E5E-0B34-63664B9B0B29}"/>
              </a:ext>
            </a:extLst>
          </p:cNvPr>
          <p:cNvSpPr>
            <a:spLocks noGrp="1"/>
          </p:cNvSpPr>
          <p:nvPr>
            <p:ph type="title"/>
          </p:nvPr>
        </p:nvSpPr>
        <p:spPr>
          <a:xfrm>
            <a:off x="838200" y="365760"/>
            <a:ext cx="10515600" cy="1325880"/>
          </a:xfrm>
        </p:spPr>
        <p:txBody>
          <a:bodyPr anchor="ctr">
            <a:normAutofit/>
          </a:bodyPr>
          <a:lstStyle/>
          <a:p>
            <a:r>
              <a:rPr lang="en-US" u="sng" dirty="0"/>
              <a:t>While you write consider this advice</a:t>
            </a:r>
            <a:r>
              <a:rPr lang="en-US" b="1" dirty="0"/>
              <a:t>:</a:t>
            </a:r>
          </a:p>
        </p:txBody>
      </p:sp>
      <p:sp>
        <p:nvSpPr>
          <p:cNvPr id="3" name="Content Placeholder 2">
            <a:extLst>
              <a:ext uri="{FF2B5EF4-FFF2-40B4-BE49-F238E27FC236}">
                <a16:creationId xmlns:a16="http://schemas.microsoft.com/office/drawing/2014/main" id="{6463ACDE-AD98-E851-F2A8-4E486EA2F6C8}"/>
              </a:ext>
            </a:extLst>
          </p:cNvPr>
          <p:cNvSpPr>
            <a:spLocks noGrp="1"/>
          </p:cNvSpPr>
          <p:nvPr>
            <p:ph sz="quarter" idx="14"/>
          </p:nvPr>
        </p:nvSpPr>
        <p:spPr>
          <a:xfrm>
            <a:off x="5923339" y="1792960"/>
            <a:ext cx="5654767" cy="4137189"/>
          </a:xfrm>
        </p:spPr>
        <p:txBody>
          <a:bodyPr vert="horz" lIns="91440" tIns="45720" rIns="91440" bIns="45720" rtlCol="0">
            <a:normAutofit/>
          </a:bodyPr>
          <a:lstStyle/>
          <a:p>
            <a:r>
              <a:rPr lang="en-US" b="1" dirty="0"/>
              <a:t>Tell what you know</a:t>
            </a:r>
            <a:endParaRPr lang="en-US" dirty="0"/>
          </a:p>
          <a:p>
            <a:pPr algn="just"/>
            <a:r>
              <a:rPr lang="en-US" dirty="0"/>
              <a:t>The bulk of your essay might detail your interest and experience in your particular field, as well as some of your knowledge of the field. Too many people graduate with little or no knowledge of the nuts and bolts of the profession or field they hope to enter. Be as specific as you can in relating what you know about the field and use the language professionals use in conveying this information. Refer to experiences (work, research, etc.), classes, conversations with people in the field, books you've read, seminars you've attended, or any other source of specific information about the career you want and why you're suited to it. Since you will have to select what you include in your statement, the choices you make are often an indication of your judgment.</a:t>
            </a:r>
          </a:p>
        </p:txBody>
      </p:sp>
      <p:pic>
        <p:nvPicPr>
          <p:cNvPr id="8" name="Content Placeholder 7" descr="A house with graffiti on the side&#10;&#10;AI-generated content may be incorrect.">
            <a:extLst>
              <a:ext uri="{FF2B5EF4-FFF2-40B4-BE49-F238E27FC236}">
                <a16:creationId xmlns:a16="http://schemas.microsoft.com/office/drawing/2014/main" id="{D6D0F7FD-6630-8339-D18E-86992854E163}"/>
              </a:ext>
            </a:extLst>
          </p:cNvPr>
          <p:cNvPicPr>
            <a:picLocks noGrp="1" noChangeAspect="1"/>
          </p:cNvPicPr>
          <p:nvPr>
            <p:ph sz="quarter" idx="13"/>
          </p:nvPr>
        </p:nvPicPr>
        <p:blipFill>
          <a:blip r:embed="rId3">
            <a:extLst>
              <a:ext uri="{28A0092B-C50C-407E-A947-70E740481C1C}">
                <a14:useLocalDpi xmlns:a14="http://schemas.microsoft.com/office/drawing/2010/main" val="0"/>
              </a:ext>
            </a:extLst>
          </a:blip>
          <a:stretch>
            <a:fillRect/>
          </a:stretch>
        </p:blipFill>
        <p:spPr>
          <a:xfrm>
            <a:off x="1164375" y="1691640"/>
            <a:ext cx="4270509" cy="4082607"/>
          </a:xfrm>
        </p:spPr>
      </p:pic>
    </p:spTree>
    <p:extLst>
      <p:ext uri="{BB962C8B-B14F-4D97-AF65-F5344CB8AC3E}">
        <p14:creationId xmlns:p14="http://schemas.microsoft.com/office/powerpoint/2010/main" val="26539009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CAF834-255B-252D-7D86-B05653580B1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C3663C6-D30B-E104-AF0D-7E21086CCB7E}"/>
              </a:ext>
            </a:extLst>
          </p:cNvPr>
          <p:cNvSpPr>
            <a:spLocks noGrp="1"/>
          </p:cNvSpPr>
          <p:nvPr>
            <p:ph type="title"/>
          </p:nvPr>
        </p:nvSpPr>
        <p:spPr>
          <a:xfrm>
            <a:off x="838200" y="365760"/>
            <a:ext cx="10515600" cy="1325880"/>
          </a:xfrm>
        </p:spPr>
        <p:txBody>
          <a:bodyPr anchor="ctr">
            <a:normAutofit/>
          </a:bodyPr>
          <a:lstStyle/>
          <a:p>
            <a:r>
              <a:rPr lang="en-US" u="sng" dirty="0"/>
              <a:t>While you write consider this advice</a:t>
            </a:r>
            <a:r>
              <a:rPr lang="en-US" b="1" dirty="0"/>
              <a:t>:</a:t>
            </a:r>
          </a:p>
        </p:txBody>
      </p:sp>
      <p:sp>
        <p:nvSpPr>
          <p:cNvPr id="3" name="Content Placeholder 2">
            <a:extLst>
              <a:ext uri="{FF2B5EF4-FFF2-40B4-BE49-F238E27FC236}">
                <a16:creationId xmlns:a16="http://schemas.microsoft.com/office/drawing/2014/main" id="{BA3D2144-D211-903F-D561-D16128D25E81}"/>
              </a:ext>
            </a:extLst>
          </p:cNvPr>
          <p:cNvSpPr>
            <a:spLocks noGrp="1"/>
          </p:cNvSpPr>
          <p:nvPr>
            <p:ph sz="quarter" idx="13"/>
          </p:nvPr>
        </p:nvSpPr>
        <p:spPr>
          <a:xfrm>
            <a:off x="838199" y="2024781"/>
            <a:ext cx="5212079" cy="4137189"/>
          </a:xfrm>
        </p:spPr>
        <p:txBody>
          <a:bodyPr vert="horz" lIns="91440" tIns="45720" rIns="91440" bIns="45720" rtlCol="0">
            <a:normAutofit/>
          </a:bodyPr>
          <a:lstStyle/>
          <a:p>
            <a:pPr algn="just"/>
            <a:r>
              <a:rPr lang="en-US" b="1" dirty="0"/>
              <a:t>Write well and correctly</a:t>
            </a:r>
            <a:endParaRPr lang="en-US" dirty="0"/>
          </a:p>
          <a:p>
            <a:pPr algn="just"/>
            <a:r>
              <a:rPr lang="en-US" dirty="0"/>
              <a:t>Be meticulous. Type and proofread your essay very carefully. Many admissions officers say that good written skills and command of correct use of language are important to them as they read these statements. Express yourself clearly and concisely. Adhere to stated word limits.</a:t>
            </a:r>
          </a:p>
          <a:p>
            <a:pPr algn="just"/>
            <a:endParaRPr lang="en-US" b="1" dirty="0"/>
          </a:p>
          <a:p>
            <a:pPr algn="just"/>
            <a:r>
              <a:rPr lang="en-US" b="1" dirty="0"/>
              <a:t>Avoid clichés</a:t>
            </a:r>
            <a:endParaRPr lang="en-US" dirty="0"/>
          </a:p>
          <a:p>
            <a:pPr algn="just"/>
            <a:r>
              <a:rPr lang="en-US" dirty="0"/>
              <a:t>A medical school applicant who writes that he is good at science and wants to help other people is not exactly expressing an original thought. Stay away from often-repeated or tired statements.</a:t>
            </a:r>
          </a:p>
          <a:p>
            <a:pPr algn="just"/>
            <a:endParaRPr lang="en-US" dirty="0"/>
          </a:p>
        </p:txBody>
      </p:sp>
      <p:pic>
        <p:nvPicPr>
          <p:cNvPr id="7" name="Content Placeholder 6" descr="A picture of a person&#10;&#10;AI-generated content may be incorrect.">
            <a:extLst>
              <a:ext uri="{FF2B5EF4-FFF2-40B4-BE49-F238E27FC236}">
                <a16:creationId xmlns:a16="http://schemas.microsoft.com/office/drawing/2014/main" id="{47BDEE1E-CF8F-D076-B743-711B507862F2}"/>
              </a:ext>
            </a:extLst>
          </p:cNvPr>
          <p:cNvPicPr>
            <a:picLocks noGrp="1" noChangeAspect="1"/>
          </p:cNvPicPr>
          <p:nvPr>
            <p:ph sz="quarter" idx="14"/>
          </p:nvPr>
        </p:nvPicPr>
        <p:blipFill>
          <a:blip r:embed="rId3">
            <a:extLst>
              <a:ext uri="{28A0092B-C50C-407E-A947-70E740481C1C}">
                <a14:useLocalDpi xmlns:a14="http://schemas.microsoft.com/office/drawing/2010/main" val="0"/>
              </a:ext>
            </a:extLst>
          </a:blip>
          <a:stretch>
            <a:fillRect/>
          </a:stretch>
        </p:blipFill>
        <p:spPr>
          <a:xfrm>
            <a:off x="6507434" y="1453211"/>
            <a:ext cx="5684566" cy="2640164"/>
          </a:xfrm>
        </p:spPr>
      </p:pic>
    </p:spTree>
    <p:extLst>
      <p:ext uri="{BB962C8B-B14F-4D97-AF65-F5344CB8AC3E}">
        <p14:creationId xmlns:p14="http://schemas.microsoft.com/office/powerpoint/2010/main" val="15498309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6CC2BD-FC78-49CB-DC3E-0B83CC4E187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25634C1-7760-37A7-6953-621CB08C2240}"/>
              </a:ext>
            </a:extLst>
          </p:cNvPr>
          <p:cNvSpPr>
            <a:spLocks noGrp="1"/>
          </p:cNvSpPr>
          <p:nvPr>
            <p:ph type="title"/>
          </p:nvPr>
        </p:nvSpPr>
        <p:spPr>
          <a:xfrm>
            <a:off x="838200" y="365760"/>
            <a:ext cx="10515600" cy="1325880"/>
          </a:xfrm>
        </p:spPr>
        <p:txBody>
          <a:bodyPr anchor="ctr">
            <a:normAutofit/>
          </a:bodyPr>
          <a:lstStyle/>
          <a:p>
            <a:r>
              <a:rPr lang="en-US" u="sng" dirty="0"/>
              <a:t>While you write consider this advice</a:t>
            </a:r>
            <a:r>
              <a:rPr lang="en-US" b="1" dirty="0"/>
              <a:t>:</a:t>
            </a:r>
          </a:p>
        </p:txBody>
      </p:sp>
      <p:sp>
        <p:nvSpPr>
          <p:cNvPr id="3" name="Content Placeholder 2">
            <a:extLst>
              <a:ext uri="{FF2B5EF4-FFF2-40B4-BE49-F238E27FC236}">
                <a16:creationId xmlns:a16="http://schemas.microsoft.com/office/drawing/2014/main" id="{84D53162-A3A0-77E9-AF14-C3BE7DBB7A83}"/>
              </a:ext>
            </a:extLst>
          </p:cNvPr>
          <p:cNvSpPr>
            <a:spLocks noGrp="1"/>
          </p:cNvSpPr>
          <p:nvPr>
            <p:ph sz="quarter" idx="14"/>
          </p:nvPr>
        </p:nvSpPr>
        <p:spPr>
          <a:xfrm>
            <a:off x="5923339" y="1792960"/>
            <a:ext cx="5654767" cy="4137189"/>
          </a:xfrm>
        </p:spPr>
        <p:txBody>
          <a:bodyPr vert="horz" lIns="91440" tIns="45720" rIns="91440" bIns="45720" rtlCol="0">
            <a:normAutofit/>
          </a:bodyPr>
          <a:lstStyle/>
          <a:p>
            <a:pPr algn="just"/>
            <a:r>
              <a:rPr lang="en-US" b="1" dirty="0"/>
              <a:t>Not every essay needs to be serious or profound.</a:t>
            </a:r>
          </a:p>
          <a:p>
            <a:pPr algn="just"/>
            <a:r>
              <a:rPr lang="en-US" dirty="0"/>
              <a:t> You can probably imagine how much drama college admission reads. A little levity goes a long way. If you have a sense of humor, use it! Also, if you are discussing a heavy topic, it may help to find places in your essay for some relief. A mature essay is one that can balance a spectrum of emotions. </a:t>
            </a:r>
          </a:p>
        </p:txBody>
      </p:sp>
      <p:pic>
        <p:nvPicPr>
          <p:cNvPr id="7" name="Content Placeholder 6" descr="A person sitting in a chair&#10;&#10;AI-generated content may be incorrect.">
            <a:extLst>
              <a:ext uri="{FF2B5EF4-FFF2-40B4-BE49-F238E27FC236}">
                <a16:creationId xmlns:a16="http://schemas.microsoft.com/office/drawing/2014/main" id="{620226FC-2D7F-4AE5-16F3-245838F2CDE6}"/>
              </a:ext>
            </a:extLst>
          </p:cNvPr>
          <p:cNvPicPr>
            <a:picLocks noGrp="1" noChangeAspect="1"/>
          </p:cNvPicPr>
          <p:nvPr>
            <p:ph sz="quarter" idx="13"/>
          </p:nvPr>
        </p:nvPicPr>
        <p:blipFill>
          <a:blip r:embed="rId3">
            <a:extLst>
              <a:ext uri="{28A0092B-C50C-407E-A947-70E740481C1C}">
                <a14:useLocalDpi xmlns:a14="http://schemas.microsoft.com/office/drawing/2010/main" val="0"/>
              </a:ext>
            </a:extLst>
          </a:blip>
          <a:stretch>
            <a:fillRect/>
          </a:stretch>
        </p:blipFill>
        <p:spPr>
          <a:xfrm>
            <a:off x="1057472" y="1855246"/>
            <a:ext cx="4138612" cy="4138612"/>
          </a:xfrm>
        </p:spPr>
      </p:pic>
    </p:spTree>
    <p:extLst>
      <p:ext uri="{BB962C8B-B14F-4D97-AF65-F5344CB8AC3E}">
        <p14:creationId xmlns:p14="http://schemas.microsoft.com/office/powerpoint/2010/main" val="11738509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443C21-C2A0-5767-47A6-EE3484B71288}"/>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34CF1A0D-BC2E-72C0-BF04-DBBE89D5A955}"/>
              </a:ext>
            </a:extLst>
          </p:cNvPr>
          <p:cNvSpPr>
            <a:spLocks noGrp="1"/>
          </p:cNvSpPr>
          <p:nvPr>
            <p:ph type="title"/>
          </p:nvPr>
        </p:nvSpPr>
        <p:spPr/>
        <p:txBody>
          <a:bodyPr/>
          <a:lstStyle/>
          <a:p>
            <a:endParaRPr lang="en-US"/>
          </a:p>
        </p:txBody>
      </p:sp>
      <p:pic>
        <p:nvPicPr>
          <p:cNvPr id="5" name="Picture 4" descr="A red sign with a exclamation mark&#10;&#10;AI-generated content may be incorrect.">
            <a:extLst>
              <a:ext uri="{FF2B5EF4-FFF2-40B4-BE49-F238E27FC236}">
                <a16:creationId xmlns:a16="http://schemas.microsoft.com/office/drawing/2014/main" id="{8C900A58-0BCA-C806-D5BC-C05C7376A12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62436" y="47883"/>
            <a:ext cx="9467126" cy="6762232"/>
          </a:xfrm>
          <a:prstGeom prst="rect">
            <a:avLst/>
          </a:prstGeom>
        </p:spPr>
      </p:pic>
    </p:spTree>
    <p:extLst>
      <p:ext uri="{BB962C8B-B14F-4D97-AF65-F5344CB8AC3E}">
        <p14:creationId xmlns:p14="http://schemas.microsoft.com/office/powerpoint/2010/main" val="329376226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4F1E72-452B-708B-E1B7-A9319B4A911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CC439E9-E551-52D5-48EB-FCAA03638CFA}"/>
              </a:ext>
            </a:extLst>
          </p:cNvPr>
          <p:cNvSpPr>
            <a:spLocks noGrp="1"/>
          </p:cNvSpPr>
          <p:nvPr>
            <p:ph type="title"/>
          </p:nvPr>
        </p:nvSpPr>
        <p:spPr>
          <a:xfrm>
            <a:off x="0" y="365760"/>
            <a:ext cx="12192000" cy="1325880"/>
          </a:xfrm>
        </p:spPr>
        <p:txBody>
          <a:bodyPr anchor="ctr">
            <a:normAutofit/>
          </a:bodyPr>
          <a:lstStyle/>
          <a:p>
            <a:r>
              <a:rPr lang="en-US" sz="3600" u="sng" dirty="0">
                <a:latin typeface="Chalkboard SE" panose="03050602040202020205" pitchFamily="66" charset="77"/>
              </a:rPr>
              <a:t>This is your letter, you are the main character</a:t>
            </a:r>
            <a:r>
              <a:rPr lang="en-US" b="1" dirty="0"/>
              <a:t>:</a:t>
            </a:r>
          </a:p>
        </p:txBody>
      </p:sp>
      <p:sp>
        <p:nvSpPr>
          <p:cNvPr id="3" name="Content Placeholder 2">
            <a:extLst>
              <a:ext uri="{FF2B5EF4-FFF2-40B4-BE49-F238E27FC236}">
                <a16:creationId xmlns:a16="http://schemas.microsoft.com/office/drawing/2014/main" id="{DA24D3C7-7549-A072-C425-039CA5E146BC}"/>
              </a:ext>
            </a:extLst>
          </p:cNvPr>
          <p:cNvSpPr>
            <a:spLocks noGrp="1"/>
          </p:cNvSpPr>
          <p:nvPr>
            <p:ph sz="quarter" idx="13"/>
          </p:nvPr>
        </p:nvSpPr>
        <p:spPr>
          <a:xfrm>
            <a:off x="308611" y="2024781"/>
            <a:ext cx="5741668" cy="4137189"/>
          </a:xfrm>
        </p:spPr>
        <p:txBody>
          <a:bodyPr vert="horz" lIns="91440" tIns="45720" rIns="91440" bIns="45720" rtlCol="0">
            <a:normAutofit/>
          </a:bodyPr>
          <a:lstStyle/>
          <a:p>
            <a:pPr algn="just"/>
            <a:r>
              <a:rPr lang="en-US" b="1" dirty="0"/>
              <a:t>Make it about you</a:t>
            </a:r>
            <a:endParaRPr lang="en-US" dirty="0"/>
          </a:p>
          <a:p>
            <a:pPr algn="just"/>
            <a:r>
              <a:rPr lang="en-US" dirty="0"/>
              <a:t>The purpose of this is to allow the reader to have a glimpse of you.  Let the reader know the true version of you and the uniqueness that is you.  Don’t oversell yourself, just be true to yourself.</a:t>
            </a:r>
          </a:p>
          <a:p>
            <a:pPr algn="just"/>
            <a:endParaRPr lang="en-US" b="1" dirty="0"/>
          </a:p>
          <a:p>
            <a:pPr algn="just"/>
            <a:r>
              <a:rPr lang="en-US" b="1" dirty="0"/>
              <a:t>Don’t get to caught up with what others have written</a:t>
            </a:r>
            <a:endParaRPr lang="en-US" dirty="0"/>
          </a:p>
          <a:p>
            <a:pPr algn="just"/>
            <a:r>
              <a:rPr lang="en-US" dirty="0"/>
              <a:t>Looking at examples is fine, but this needs to be something that you write about yourself.  Be original and only speak the truth.  You will do fine, just don’t over do it.</a:t>
            </a:r>
          </a:p>
          <a:p>
            <a:pPr algn="just"/>
            <a:endParaRPr lang="en-US" dirty="0"/>
          </a:p>
        </p:txBody>
      </p:sp>
      <p:pic>
        <p:nvPicPr>
          <p:cNvPr id="8" name="Content Placeholder 7" descr="A colorful background with black text&#10;&#10;AI-generated content may be incorrect.">
            <a:extLst>
              <a:ext uri="{FF2B5EF4-FFF2-40B4-BE49-F238E27FC236}">
                <a16:creationId xmlns:a16="http://schemas.microsoft.com/office/drawing/2014/main" id="{90CC65B8-1481-873D-2617-88FB1FE2F4FB}"/>
              </a:ext>
            </a:extLst>
          </p:cNvPr>
          <p:cNvPicPr>
            <a:picLocks noGrp="1" noChangeAspect="1"/>
          </p:cNvPicPr>
          <p:nvPr>
            <p:ph sz="quarter" idx="14"/>
          </p:nvPr>
        </p:nvPicPr>
        <p:blipFill>
          <a:blip r:embed="rId3">
            <a:extLst>
              <a:ext uri="{28A0092B-C50C-407E-A947-70E740481C1C}">
                <a14:useLocalDpi xmlns:a14="http://schemas.microsoft.com/office/drawing/2010/main" val="0"/>
              </a:ext>
            </a:extLst>
          </a:blip>
          <a:stretch>
            <a:fillRect/>
          </a:stretch>
        </p:blipFill>
        <p:spPr>
          <a:xfrm>
            <a:off x="7599459" y="1691640"/>
            <a:ext cx="2923511" cy="4138612"/>
          </a:xfrm>
        </p:spPr>
      </p:pic>
    </p:spTree>
    <p:extLst>
      <p:ext uri="{BB962C8B-B14F-4D97-AF65-F5344CB8AC3E}">
        <p14:creationId xmlns:p14="http://schemas.microsoft.com/office/powerpoint/2010/main" val="39400781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798BBE-9B4B-29A0-9367-A702EA89F05B}"/>
            </a:ext>
          </a:extLst>
        </p:cNvPr>
        <p:cNvGrpSpPr/>
        <p:nvPr/>
      </p:nvGrpSpPr>
      <p:grpSpPr>
        <a:xfrm>
          <a:off x="0" y="0"/>
          <a:ext cx="0" cy="0"/>
          <a:chOff x="0" y="0"/>
          <a:chExt cx="0" cy="0"/>
        </a:xfrm>
      </p:grpSpPr>
      <p:pic>
        <p:nvPicPr>
          <p:cNvPr id="6" name="Picture 5" descr="A hand writing on a chalkboard&#10;&#10;AI-generated content may be incorrect.">
            <a:extLst>
              <a:ext uri="{FF2B5EF4-FFF2-40B4-BE49-F238E27FC236}">
                <a16:creationId xmlns:a16="http://schemas.microsoft.com/office/drawing/2014/main" id="{BFBC3C6C-8DE4-AE7B-EC1E-00C2648E8EFF}"/>
              </a:ext>
            </a:extLst>
          </p:cNvPr>
          <p:cNvPicPr>
            <a:picLocks noChangeAspect="1"/>
          </p:cNvPicPr>
          <p:nvPr/>
        </p:nvPicPr>
        <p:blipFill>
          <a:blip r:embed="rId3">
            <a:extLst>
              <a:ext uri="{28A0092B-C50C-407E-A947-70E740481C1C}">
                <a14:useLocalDpi xmlns:a14="http://schemas.microsoft.com/office/drawing/2010/main" val="0"/>
              </a:ext>
            </a:extLst>
          </a:blip>
          <a:srcRect t="1747"/>
          <a:stretch>
            <a:fillRect/>
          </a:stretch>
        </p:blipFill>
        <p:spPr>
          <a:xfrm>
            <a:off x="20" y="10"/>
            <a:ext cx="12191980" cy="6857990"/>
          </a:xfrm>
          <a:prstGeom prst="rect">
            <a:avLst/>
          </a:prstGeom>
          <a:noFill/>
        </p:spPr>
      </p:pic>
      <p:sp>
        <p:nvSpPr>
          <p:cNvPr id="17" name="Title 2">
            <a:extLst>
              <a:ext uri="{FF2B5EF4-FFF2-40B4-BE49-F238E27FC236}">
                <a16:creationId xmlns:a16="http://schemas.microsoft.com/office/drawing/2014/main" id="{A7F9DA34-6C7D-0D3A-A0FC-9C5BE441390A}"/>
              </a:ext>
            </a:extLst>
          </p:cNvPr>
          <p:cNvSpPr>
            <a:spLocks noGrp="1"/>
          </p:cNvSpPr>
          <p:nvPr>
            <p:ph type="title"/>
          </p:nvPr>
        </p:nvSpPr>
        <p:spPr>
          <a:xfrm>
            <a:off x="-100602" y="3888268"/>
            <a:ext cx="9467127" cy="2527911"/>
          </a:xfrm>
        </p:spPr>
        <p:txBody>
          <a:bodyPr anchor="b">
            <a:normAutofit/>
          </a:bodyPr>
          <a:lstStyle/>
          <a:p>
            <a:r>
              <a:rPr lang="en-US" sz="1900" dirty="0"/>
              <a:t>Spelling and grammar</a:t>
            </a:r>
            <a:br>
              <a:rPr lang="en-US" sz="1900" dirty="0"/>
            </a:br>
            <a:r>
              <a:rPr lang="en-US" sz="1900" dirty="0"/>
              <a:t>Relevancy</a:t>
            </a:r>
            <a:br>
              <a:rPr lang="en-US" sz="1900" dirty="0"/>
            </a:br>
            <a:r>
              <a:rPr lang="en-US" sz="1900" dirty="0"/>
              <a:t>Specificity</a:t>
            </a:r>
            <a:br>
              <a:rPr lang="en-US" sz="1900" dirty="0"/>
            </a:br>
            <a:r>
              <a:rPr lang="en-US" sz="1900" dirty="0"/>
              <a:t>Sentence structure</a:t>
            </a:r>
            <a:br>
              <a:rPr lang="en-US" sz="1900" dirty="0"/>
            </a:br>
            <a:r>
              <a:rPr lang="en-US" sz="1900" dirty="0"/>
              <a:t>Passive voice</a:t>
            </a:r>
            <a:br>
              <a:rPr lang="en-US" sz="1900" dirty="0"/>
            </a:br>
            <a:r>
              <a:rPr lang="en-US" sz="1900" dirty="0"/>
              <a:t>Clear phrasing</a:t>
            </a:r>
            <a:br>
              <a:rPr lang="en-US" sz="1900" dirty="0"/>
            </a:br>
            <a:r>
              <a:rPr lang="en-US" sz="1900" dirty="0"/>
              <a:t>Simple, easy-to-understand language</a:t>
            </a:r>
            <a:br>
              <a:rPr lang="en-US" sz="1900" dirty="0"/>
            </a:br>
            <a:endParaRPr lang="en-US" sz="1900" dirty="0"/>
          </a:p>
        </p:txBody>
      </p:sp>
    </p:spTree>
    <p:extLst>
      <p:ext uri="{BB962C8B-B14F-4D97-AF65-F5344CB8AC3E}">
        <p14:creationId xmlns:p14="http://schemas.microsoft.com/office/powerpoint/2010/main" val="407733024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Title 53">
            <a:extLst>
              <a:ext uri="{FF2B5EF4-FFF2-40B4-BE49-F238E27FC236}">
                <a16:creationId xmlns:a16="http://schemas.microsoft.com/office/drawing/2014/main" id="{DBE49DF2-C4C7-4EC0-BF95-00C033956ED5}"/>
              </a:ext>
            </a:extLst>
          </p:cNvPr>
          <p:cNvSpPr>
            <a:spLocks noGrp="1"/>
          </p:cNvSpPr>
          <p:nvPr>
            <p:ph type="title"/>
          </p:nvPr>
        </p:nvSpPr>
        <p:spPr>
          <a:xfrm>
            <a:off x="285539" y="2518189"/>
            <a:ext cx="5465225" cy="2637455"/>
          </a:xfrm>
        </p:spPr>
        <p:txBody>
          <a:bodyPr/>
          <a:lstStyle/>
          <a:p>
            <a:r>
              <a:rPr lang="en-US" dirty="0"/>
              <a:t>Thank you</a:t>
            </a:r>
          </a:p>
        </p:txBody>
      </p:sp>
      <p:sp>
        <p:nvSpPr>
          <p:cNvPr id="2" name="Subtitle 1">
            <a:extLst>
              <a:ext uri="{FF2B5EF4-FFF2-40B4-BE49-F238E27FC236}">
                <a16:creationId xmlns:a16="http://schemas.microsoft.com/office/drawing/2014/main" id="{39D912AE-424A-49C1-ACDE-5F01791140B1}"/>
              </a:ext>
            </a:extLst>
          </p:cNvPr>
          <p:cNvSpPr>
            <a:spLocks noGrp="1"/>
          </p:cNvSpPr>
          <p:nvPr>
            <p:ph type="subTitle" idx="1"/>
          </p:nvPr>
        </p:nvSpPr>
        <p:spPr>
          <a:xfrm>
            <a:off x="285539" y="5297406"/>
            <a:ext cx="5414255" cy="1560594"/>
          </a:xfrm>
        </p:spPr>
        <p:txBody>
          <a:bodyPr/>
          <a:lstStyle/>
          <a:p>
            <a:r>
              <a:rPr lang="en-US" dirty="0"/>
              <a:t>Dr Paul E. Richardson</a:t>
            </a:r>
          </a:p>
          <a:p>
            <a:r>
              <a:rPr lang="en-US" dirty="0" err="1"/>
              <a:t>prichar@coastal.edu</a:t>
            </a:r>
            <a:endParaRPr lang="en-US" dirty="0"/>
          </a:p>
          <a:p>
            <a:r>
              <a:rPr lang="en-US" dirty="0"/>
              <a:t>https://</a:t>
            </a:r>
            <a:r>
              <a:rPr lang="en-US" dirty="0" err="1"/>
              <a:t>professorrichardsonresearch.com</a:t>
            </a:r>
            <a:r>
              <a:rPr lang="en-US" dirty="0"/>
              <a:t>/</a:t>
            </a:r>
          </a:p>
        </p:txBody>
      </p:sp>
      <p:sp>
        <p:nvSpPr>
          <p:cNvPr id="7" name="Slide Number Placeholder 6">
            <a:extLst>
              <a:ext uri="{FF2B5EF4-FFF2-40B4-BE49-F238E27FC236}">
                <a16:creationId xmlns:a16="http://schemas.microsoft.com/office/drawing/2014/main" id="{4844C1BF-C224-4BC2-B070-F631007AA5DC}"/>
              </a:ext>
            </a:extLst>
          </p:cNvPr>
          <p:cNvSpPr>
            <a:spLocks noGrp="1"/>
          </p:cNvSpPr>
          <p:nvPr>
            <p:ph type="sldNum" sz="quarter" idx="12"/>
          </p:nvPr>
        </p:nvSpPr>
        <p:spPr>
          <a:xfrm>
            <a:off x="11190806" y="6324600"/>
            <a:ext cx="799078" cy="365125"/>
          </a:xfrm>
        </p:spPr>
        <p:txBody>
          <a:bodyPr/>
          <a:lstStyle/>
          <a:p>
            <a:fld id="{11A71338-8BA2-4C79-A6C5-5A8E30081D0C}" type="slidenum">
              <a:rPr lang="en-US" smtClean="0"/>
              <a:pPr/>
              <a:t>22</a:t>
            </a:fld>
            <a:endParaRPr lang="en-US" dirty="0"/>
          </a:p>
        </p:txBody>
      </p:sp>
      <p:pic>
        <p:nvPicPr>
          <p:cNvPr id="9" name="Picture Placeholder 8" descr="A person wearing glasses and a striped shirt&#10;&#10;AI-generated content may be incorrect.">
            <a:extLst>
              <a:ext uri="{FF2B5EF4-FFF2-40B4-BE49-F238E27FC236}">
                <a16:creationId xmlns:a16="http://schemas.microsoft.com/office/drawing/2014/main" id="{4839B1C1-BF0D-6E89-7271-5DF56C48C005}"/>
              </a:ext>
            </a:extLst>
          </p:cNvPr>
          <p:cNvPicPr>
            <a:picLocks noGrp="1" noChangeAspect="1"/>
          </p:cNvPicPr>
          <p:nvPr>
            <p:ph type="pic" sz="quarter" idx="15"/>
          </p:nvPr>
        </p:nvPicPr>
        <p:blipFill>
          <a:blip r:embed="rId3"/>
          <a:srcRect l="6032" r="6032"/>
          <a:stretch>
            <a:fillRect/>
          </a:stretch>
        </p:blipFill>
        <p:spPr/>
      </p:pic>
      <p:pic>
        <p:nvPicPr>
          <p:cNvPr id="11" name="Picture 10" descr="A group of images of different types of objects&#10;&#10;AI-generated content may be incorrect.">
            <a:extLst>
              <a:ext uri="{FF2B5EF4-FFF2-40B4-BE49-F238E27FC236}">
                <a16:creationId xmlns:a16="http://schemas.microsoft.com/office/drawing/2014/main" id="{F1002C61-6F67-7DE4-5E86-BCD2449BA4B8}"/>
              </a:ext>
            </a:extLst>
          </p:cNvPr>
          <p:cNvPicPr>
            <a:picLocks noChangeAspect="1"/>
          </p:cNvPicPr>
          <p:nvPr/>
        </p:nvPicPr>
        <p:blipFill>
          <a:blip r:embed="rId4"/>
          <a:stretch>
            <a:fillRect/>
          </a:stretch>
        </p:blipFill>
        <p:spPr>
          <a:xfrm>
            <a:off x="311097" y="244929"/>
            <a:ext cx="4162932" cy="4162932"/>
          </a:xfrm>
          <a:prstGeom prst="rect">
            <a:avLst/>
          </a:prstGeom>
        </p:spPr>
      </p:pic>
    </p:spTree>
    <p:extLst>
      <p:ext uri="{BB962C8B-B14F-4D97-AF65-F5344CB8AC3E}">
        <p14:creationId xmlns:p14="http://schemas.microsoft.com/office/powerpoint/2010/main" val="1833651384"/>
      </p:ext>
    </p:extLst>
  </p:cSld>
  <p:clrMapOvr>
    <a:masterClrMapping/>
  </p:clrMapOvr>
</p:sld>
</file>

<file path=ppt/theme/theme1.xml><?xml version="1.0" encoding="utf-8"?>
<a:theme xmlns:a="http://schemas.openxmlformats.org/drawingml/2006/main" name="Custom">
  <a:themeElements>
    <a:clrScheme name="Tech presentation">
      <a:dk1>
        <a:srgbClr val="000000"/>
      </a:dk1>
      <a:lt1>
        <a:srgbClr val="FFFFFF"/>
      </a:lt1>
      <a:dk2>
        <a:srgbClr val="435369"/>
      </a:dk2>
      <a:lt2>
        <a:srgbClr val="E8E8E8"/>
      </a:lt2>
      <a:accent1>
        <a:srgbClr val="A53F51"/>
      </a:accent1>
      <a:accent2>
        <a:srgbClr val="E89756"/>
      </a:accent2>
      <a:accent3>
        <a:srgbClr val="2F3342"/>
      </a:accent3>
      <a:accent4>
        <a:srgbClr val="2B2052"/>
      </a:accent4>
      <a:accent5>
        <a:srgbClr val="00023A"/>
      </a:accent5>
      <a:accent6>
        <a:srgbClr val="7E7E7E"/>
      </a:accent6>
      <a:hlink>
        <a:srgbClr val="467886"/>
      </a:hlink>
      <a:folHlink>
        <a:srgbClr val="96607D"/>
      </a:folHlink>
    </a:clrScheme>
    <a:fontScheme name="Custom 99">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TM55661986_wac_CP_V19" id="{030227AD-26D8-46F7-B412-6532AF4DDFEA}" vid="{787E6F9C-FC70-455D-8D81-5DEDA8A08FF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8" ma:contentTypeDescription="Create a new document." ma:contentTypeScope="" ma:versionID="60f5a4f2d2b0abadcf532d48ebf9cb71">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7dd78129e6a1811f84807ad11c651531"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element ref="ns2:MediaServiceSystem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element name="MediaServiceSystemTags" ma:index="32" nillable="true" ma:displayName="MediaServiceSystemTags" ma:hidden="true" ma:internalName="MediaServiceSystemTag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5C2645A-E767-4D7E-984D-234E531E4556}">
  <ds:schemaRefs>
    <ds:schemaRef ds:uri="http://schemas.microsoft.com/office/2006/metadata/properties"/>
    <ds:schemaRef ds:uri="http://schemas.microsoft.com/office/infopath/2007/PartnerControls"/>
    <ds:schemaRef ds:uri="http://schemas.microsoft.com/sharepoint/v3"/>
    <ds:schemaRef ds:uri="71af3243-3dd4-4a8d-8c0d-dd76da1f02a5"/>
    <ds:schemaRef ds:uri="230e9df3-be65-4c73-a93b-d1236ebd677e"/>
  </ds:schemaRefs>
</ds:datastoreItem>
</file>

<file path=customXml/itemProps2.xml><?xml version="1.0" encoding="utf-8"?>
<ds:datastoreItem xmlns:ds="http://schemas.openxmlformats.org/officeDocument/2006/customXml" ds:itemID="{0F048343-1EA9-44C3-883E-652FAAF0713E}">
  <ds:schemaRefs>
    <ds:schemaRef ds:uri="http://schemas.microsoft.com/sharepoint/v3/contenttype/forms"/>
  </ds:schemaRefs>
</ds:datastoreItem>
</file>

<file path=customXml/itemProps3.xml><?xml version="1.0" encoding="utf-8"?>
<ds:datastoreItem xmlns:ds="http://schemas.openxmlformats.org/officeDocument/2006/customXml" ds:itemID="{5F2A2379-DD35-4769-BFD6-4857D72F808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Custom</Template>
  <TotalTime>97</TotalTime>
  <Words>1421</Words>
  <Application>Microsoft Macintosh PowerPoint</Application>
  <PresentationFormat>Widescreen</PresentationFormat>
  <Paragraphs>103</Paragraphs>
  <Slides>22</Slides>
  <Notes>21</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22</vt:i4>
      </vt:variant>
    </vt:vector>
  </HeadingPairs>
  <TitlesOfParts>
    <vt:vector size="32" baseType="lpstr">
      <vt:lpstr>APPLE CHANCERY</vt:lpstr>
      <vt:lpstr>Aptos</vt:lpstr>
      <vt:lpstr>Arial</vt:lpstr>
      <vt:lpstr>Avenir Heavy</vt:lpstr>
      <vt:lpstr>Calibri</vt:lpstr>
      <vt:lpstr>Calibri Light</vt:lpstr>
      <vt:lpstr>Chalkboard SE</vt:lpstr>
      <vt:lpstr>Chalkduster</vt:lpstr>
      <vt:lpstr>Wingdings</vt:lpstr>
      <vt:lpstr>Custom</vt:lpstr>
      <vt:lpstr>Personal Statement</vt:lpstr>
      <vt:lpstr>Personal Statement</vt:lpstr>
      <vt:lpstr>Learn to sell yourself  Learn how to talk about yourself</vt:lpstr>
      <vt:lpstr>The personal statement, your opportunity to sell yourself in the application process, generally falls into one of two categories</vt:lpstr>
      <vt:lpstr>Questions to ask yourself before you write:</vt:lpstr>
      <vt:lpstr>Questions to ask yourself before you write:</vt:lpstr>
      <vt:lpstr>Questions to ask yourself before you write:</vt:lpstr>
      <vt:lpstr>Questions to ask yourself before you write:</vt:lpstr>
      <vt:lpstr>Questions to ask yourself before you write:</vt:lpstr>
      <vt:lpstr>Questions to ask yourself before you write:</vt:lpstr>
      <vt:lpstr>Questions to ask yourself before you write:</vt:lpstr>
      <vt:lpstr>PowerPoint Presentation</vt:lpstr>
      <vt:lpstr>While you write consider this advice:</vt:lpstr>
      <vt:lpstr>While you write consider this advice:</vt:lpstr>
      <vt:lpstr>While you write consider this advice:</vt:lpstr>
      <vt:lpstr>While you write consider this advice:</vt:lpstr>
      <vt:lpstr>While you write consider this advice:</vt:lpstr>
      <vt:lpstr>While you write consider this advice:</vt:lpstr>
      <vt:lpstr>PowerPoint Presentation</vt:lpstr>
      <vt:lpstr>This is your letter, you are the main character:</vt:lpstr>
      <vt:lpstr>Spelling and grammar Relevancy Specificity Sentence structure Passive voice Clear phrasing Simple, easy-to-understand language </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Paul Richardson</dc:creator>
  <cp:lastModifiedBy>Paul Richardson</cp:lastModifiedBy>
  <cp:revision>27</cp:revision>
  <dcterms:created xsi:type="dcterms:W3CDTF">2025-06-30T23:10:14Z</dcterms:created>
  <dcterms:modified xsi:type="dcterms:W3CDTF">2025-07-01T00:47:35Z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y fmtid="{D5CDD505-2E9C-101B-9397-08002B2CF9AE}" pid="3" name="MediaServiceImageTags">
    <vt:lpwstr/>
  </property>
</Properties>
</file>