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8" r:id="rId4"/>
  </p:sldMasterIdLst>
  <p:notesMasterIdLst>
    <p:notesMasterId r:id="rId24"/>
  </p:notesMasterIdLst>
  <p:handoutMasterIdLst>
    <p:handoutMasterId r:id="rId25"/>
  </p:handoutMasterIdLst>
  <p:sldIdLst>
    <p:sldId id="256" r:id="rId5"/>
    <p:sldId id="290" r:id="rId6"/>
    <p:sldId id="378" r:id="rId7"/>
    <p:sldId id="328" r:id="rId8"/>
    <p:sldId id="375" r:id="rId9"/>
    <p:sldId id="381" r:id="rId10"/>
    <p:sldId id="382" r:id="rId11"/>
    <p:sldId id="383" r:id="rId12"/>
    <p:sldId id="384" r:id="rId13"/>
    <p:sldId id="388" r:id="rId14"/>
    <p:sldId id="386" r:id="rId15"/>
    <p:sldId id="385" r:id="rId16"/>
    <p:sldId id="389" r:id="rId17"/>
    <p:sldId id="377" r:id="rId18"/>
    <p:sldId id="376" r:id="rId19"/>
    <p:sldId id="379" r:id="rId20"/>
    <p:sldId id="380" r:id="rId21"/>
    <p:sldId id="387" r:id="rId22"/>
    <p:sldId id="2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3F53C1-08CC-494C-845C-B9A06C4BDC3B}" v="89" dt="2025-06-30T23:05:59.145"/>
  </p1510:revLst>
</p1510:revInfo>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39" autoAdjust="0"/>
    <p:restoredTop sz="95248" autoAdjust="0"/>
  </p:normalViewPr>
  <p:slideViewPr>
    <p:cSldViewPr snapToGrid="0">
      <p:cViewPr varScale="1">
        <p:scale>
          <a:sx n="112" d="100"/>
          <a:sy n="112" d="100"/>
        </p:scale>
        <p:origin x="848" y="184"/>
      </p:cViewPr>
      <p:guideLst/>
    </p:cSldViewPr>
  </p:slideViewPr>
  <p:outlineViewPr>
    <p:cViewPr>
      <p:scale>
        <a:sx n="33" d="100"/>
        <a:sy n="33" d="100"/>
      </p:scale>
      <p:origin x="0" y="-5467"/>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Richardson" userId="3e8d61a9-47b6-476c-b532-5a37e4d38dea" providerId="ADAL" clId="{C23F53C1-08CC-494C-845C-B9A06C4BDC3B}"/>
    <pc:docChg chg="modSld">
      <pc:chgData name="Paul Richardson" userId="3e8d61a9-47b6-476c-b532-5a37e4d38dea" providerId="ADAL" clId="{C23F53C1-08CC-494C-845C-B9A06C4BDC3B}" dt="2025-06-30T23:06:07.100" v="89" actId="1037"/>
      <pc:docMkLst>
        <pc:docMk/>
      </pc:docMkLst>
      <pc:sldChg chg="modSp mod">
        <pc:chgData name="Paul Richardson" userId="3e8d61a9-47b6-476c-b532-5a37e4d38dea" providerId="ADAL" clId="{C23F53C1-08CC-494C-845C-B9A06C4BDC3B}" dt="2025-06-30T23:06:07.100" v="89" actId="1037"/>
        <pc:sldMkLst>
          <pc:docMk/>
          <pc:sldMk cId="4100504012" sldId="376"/>
        </pc:sldMkLst>
        <pc:graphicFrameChg chg="mod">
          <ac:chgData name="Paul Richardson" userId="3e8d61a9-47b6-476c-b532-5a37e4d38dea" providerId="ADAL" clId="{C23F53C1-08CC-494C-845C-B9A06C4BDC3B}" dt="2025-06-30T23:06:07.100" v="89" actId="1037"/>
          <ac:graphicFrameMkLst>
            <pc:docMk/>
            <pc:sldMk cId="4100504012" sldId="376"/>
            <ac:graphicFrameMk id="30" creationId="{DAD2CA0F-DE53-443F-B5FE-0BD64D77B1B6}"/>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DD35D-9765-4E5F-95CE-DA45F3637BF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25E771E7-8CF7-4491-9507-55BFE693DC7B}">
      <dgm:prSet phldrT="[Text]" custT="1"/>
      <dgm:spPr>
        <a:solidFill>
          <a:schemeClr val="accent1"/>
        </a:solidFill>
        <a:ln w="19050">
          <a:noFill/>
        </a:ln>
      </dgm:spPr>
      <dgm:t>
        <a:bodyPr/>
        <a:lstStyle/>
        <a:p>
          <a:r>
            <a:rPr lang="en-US" sz="2000" b="1" dirty="0">
              <a:solidFill>
                <a:schemeClr val="tx1"/>
              </a:solidFill>
              <a:latin typeface="+mj-lt"/>
            </a:rPr>
            <a:t>Background</a:t>
          </a: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custT="1"/>
      <dgm:spPr/>
      <dgm:t>
        <a:bodyPr/>
        <a:lstStyle/>
        <a:p>
          <a:pPr marL="0">
            <a:lnSpc>
              <a:spcPct val="100000"/>
            </a:lnSpc>
            <a:buFont typeface="Arial" panose="020B0604020202020204" pitchFamily="34" charset="0"/>
            <a:buNone/>
          </a:pPr>
          <a:r>
            <a:rPr lang="en-US" sz="1600" b="0" i="0" dirty="0"/>
            <a:t>Find the key information about the position you are applying for.</a:t>
          </a:r>
          <a:endParaRPr lang="en-US" sz="1600" dirty="0"/>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D76BB3CF-DF5A-41FB-B6A4-25743CF1642F}">
      <dgm:prSet phldrT="[Text]" custT="1"/>
      <dgm:spPr>
        <a:solidFill>
          <a:schemeClr val="accent1">
            <a:alpha val="20000"/>
          </a:schemeClr>
        </a:solidFill>
        <a:ln w="19050">
          <a:noFill/>
        </a:ln>
      </dgm:spPr>
      <dgm:t>
        <a:bodyPr/>
        <a:lstStyle/>
        <a:p>
          <a:r>
            <a:rPr lang="en-US" sz="2000" b="1" dirty="0">
              <a:solidFill>
                <a:schemeClr val="tx1"/>
              </a:solidFill>
              <a:latin typeface="+mj-lt"/>
            </a:rPr>
            <a:t>Outline</a:t>
          </a: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3F378E98-4217-47A9-8134-DE6C3ABFE041}">
      <dgm:prSet phldrT="[Text]" custT="1"/>
      <dgm:spPr/>
      <dgm:t>
        <a:bodyPr/>
        <a:lstStyle/>
        <a:p>
          <a:pPr marL="0">
            <a:lnSpc>
              <a:spcPct val="100000"/>
            </a:lnSpc>
            <a:buFont typeface="Arial" panose="020B0604020202020204" pitchFamily="34" charset="0"/>
            <a:buNone/>
          </a:pPr>
          <a:r>
            <a:rPr lang="en-US" sz="1600" b="0" i="0" dirty="0">
              <a:solidFill>
                <a:schemeClr val="tx1"/>
              </a:solidFill>
            </a:rPr>
            <a:t>Outline how your skills match with the key information in the job you are applying for. </a:t>
          </a:r>
          <a:endParaRPr lang="en-US" sz="1600" dirty="0">
            <a:solidFill>
              <a:schemeClr val="tx1"/>
            </a:solidFill>
          </a:endParaRPr>
        </a:p>
      </dgm:t>
    </dgm:pt>
    <dgm:pt modelId="{48653CFB-283F-4824-B87B-943F5C5E7841}" type="parTrans" cxnId="{E2F6ED9C-E6CA-4E7F-B747-37A284E29D24}">
      <dgm:prSet/>
      <dgm:spPr/>
      <dgm:t>
        <a:bodyPr/>
        <a:lstStyle/>
        <a:p>
          <a:endParaRPr lang="en-US"/>
        </a:p>
      </dgm:t>
    </dgm:pt>
    <dgm:pt modelId="{0638CE31-017E-4421-AF9D-A58647C395DF}" type="sibTrans" cxnId="{E2F6ED9C-E6CA-4E7F-B747-37A284E29D24}">
      <dgm:prSet/>
      <dgm:spPr/>
      <dgm:t>
        <a:bodyPr/>
        <a:lstStyle/>
        <a:p>
          <a:endParaRPr lang="en-US"/>
        </a:p>
      </dgm:t>
    </dgm:pt>
    <dgm:pt modelId="{8F3B4B19-33F4-47AC-BE4E-B66181ED98B4}">
      <dgm:prSet phldrT="[Text]" custT="1"/>
      <dgm:spPr>
        <a:solidFill>
          <a:schemeClr val="accent3"/>
        </a:solidFill>
        <a:ln w="19050">
          <a:noFill/>
        </a:ln>
      </dgm:spPr>
      <dgm:t>
        <a:bodyPr/>
        <a:lstStyle/>
        <a:p>
          <a:r>
            <a:rPr lang="en-US" sz="2000" b="1" dirty="0">
              <a:solidFill>
                <a:schemeClr val="tx1"/>
              </a:solidFill>
              <a:latin typeface="+mj-lt"/>
            </a:rPr>
            <a:t>Review your presentation</a:t>
          </a:r>
        </a:p>
      </dgm:t>
    </dgm:pt>
    <dgm:pt modelId="{D56FE0BA-AE10-413D-B7E3-CD20C3731D50}" type="parTrans" cxnId="{E9FED118-8FC1-46A3-BD00-F94098ECD6A4}">
      <dgm:prSet/>
      <dgm:spPr/>
      <dgm:t>
        <a:bodyPr/>
        <a:lstStyle/>
        <a:p>
          <a:endParaRPr lang="en-US"/>
        </a:p>
      </dgm:t>
    </dgm:pt>
    <dgm:pt modelId="{2C34AF2B-9D07-4B75-9E74-1C680AB14CF6}" type="sibTrans" cxnId="{E9FED118-8FC1-46A3-BD00-F94098ECD6A4}">
      <dgm:prSet/>
      <dgm:spPr/>
      <dgm:t>
        <a:bodyPr/>
        <a:lstStyle/>
        <a:p>
          <a:endParaRPr lang="en-US"/>
        </a:p>
      </dgm:t>
    </dgm:pt>
    <dgm:pt modelId="{0AFF4C1B-302C-42EF-B59F-97CDC2799D17}">
      <dgm:prSet phldrT="[Text]" custT="1"/>
      <dgm:spPr/>
      <dgm:t>
        <a:bodyPr/>
        <a:lstStyle/>
        <a:p>
          <a:pPr marL="0">
            <a:lnSpc>
              <a:spcPct val="100000"/>
            </a:lnSpc>
            <a:buFont typeface="Arial" panose="020B0604020202020204" pitchFamily="34" charset="0"/>
            <a:buNone/>
          </a:pPr>
          <a:r>
            <a:rPr lang="en-US" sz="1600" b="0" i="0" dirty="0"/>
            <a:t>Look over this presentation to refreshen in your mind the main components in your letter. </a:t>
          </a:r>
          <a:endParaRPr lang="en-US" sz="1600" dirty="0"/>
        </a:p>
      </dgm:t>
    </dgm:pt>
    <dgm:pt modelId="{0EBE8459-BB53-4FEB-9003-4D3795F4559C}" type="parTrans" cxnId="{C23B5F60-F074-45B8-BB09-18AD4152539D}">
      <dgm:prSet/>
      <dgm:spPr/>
      <dgm:t>
        <a:bodyPr/>
        <a:lstStyle/>
        <a:p>
          <a:endParaRPr lang="en-US"/>
        </a:p>
      </dgm:t>
    </dgm:pt>
    <dgm:pt modelId="{6755B5A7-26F9-4D2F-8EA9-DCC4A05B07D9}" type="sibTrans" cxnId="{C23B5F60-F074-45B8-BB09-18AD4152539D}">
      <dgm:prSet/>
      <dgm:spPr/>
      <dgm:t>
        <a:bodyPr/>
        <a:lstStyle/>
        <a:p>
          <a:endParaRPr lang="en-US"/>
        </a:p>
      </dgm:t>
    </dgm:pt>
    <dgm:pt modelId="{80CB43E4-C30F-4DCA-A3E9-D12FA78CE0FB}">
      <dgm:prSet custT="1"/>
      <dgm:spPr>
        <a:solidFill>
          <a:schemeClr val="accent3">
            <a:alpha val="20000"/>
          </a:schemeClr>
        </a:solidFill>
        <a:ln w="19050">
          <a:noFill/>
        </a:ln>
      </dgm:spPr>
      <dgm:t>
        <a:bodyPr/>
        <a:lstStyle/>
        <a:p>
          <a:r>
            <a:rPr lang="en-US" sz="2000" b="1" dirty="0">
              <a:solidFill>
                <a:schemeClr val="tx1"/>
              </a:solidFill>
              <a:latin typeface="+mj-lt"/>
            </a:rPr>
            <a:t>Write the letter</a:t>
          </a:r>
          <a:endParaRPr lang="en-US" sz="2800" b="1" dirty="0">
            <a:solidFill>
              <a:schemeClr val="tx1"/>
            </a:solidFill>
            <a:latin typeface="+mj-lt"/>
          </a:endParaRPr>
        </a:p>
      </dgm:t>
    </dgm:pt>
    <dgm:pt modelId="{22BA2624-35EA-49E9-BC2A-8019555F56F6}" type="sibTrans" cxnId="{E3C761DA-B59A-4658-B3C8-B73D008958C7}">
      <dgm:prSet/>
      <dgm:spPr/>
      <dgm:t>
        <a:bodyPr/>
        <a:lstStyle/>
        <a:p>
          <a:endParaRPr lang="en-US"/>
        </a:p>
      </dgm:t>
    </dgm:pt>
    <dgm:pt modelId="{662CF9D0-9536-4AC8-90CC-1A9C062F4327}" type="parTrans" cxnId="{E3C761DA-B59A-4658-B3C8-B73D008958C7}">
      <dgm:prSet/>
      <dgm:spPr/>
      <dgm:t>
        <a:bodyPr/>
        <a:lstStyle/>
        <a:p>
          <a:endParaRPr lang="en-US"/>
        </a:p>
      </dgm:t>
    </dgm:pt>
    <dgm:pt modelId="{6C230327-1904-47CB-BB1D-FD9D9F4A90BF}">
      <dgm:prSet custT="1"/>
      <dgm:spPr>
        <a:solidFill>
          <a:schemeClr val="bg1">
            <a:lumMod val="85000"/>
          </a:schemeClr>
        </a:solidFill>
        <a:ln w="19050">
          <a:noFill/>
        </a:ln>
      </dgm:spPr>
      <dgm:t>
        <a:bodyPr/>
        <a:lstStyle/>
        <a:p>
          <a:r>
            <a:rPr lang="en-US" sz="2800" b="1" dirty="0">
              <a:solidFill>
                <a:schemeClr val="tx1"/>
              </a:solidFill>
              <a:latin typeface="+mj-lt"/>
            </a:rPr>
            <a:t>Final Check</a:t>
          </a:r>
        </a:p>
      </dgm:t>
    </dgm:pt>
    <dgm:pt modelId="{383C96B1-5630-4111-BDC2-DC9415E1D3B9}" type="sibTrans" cxnId="{DF2D3747-AF1D-43CC-ACD2-1C81B945A006}">
      <dgm:prSet/>
      <dgm:spPr/>
      <dgm:t>
        <a:bodyPr/>
        <a:lstStyle/>
        <a:p>
          <a:endParaRPr lang="en-US"/>
        </a:p>
      </dgm:t>
    </dgm:pt>
    <dgm:pt modelId="{F5865BF2-099D-45F3-9F9F-E9048C52D1A9}" type="parTrans" cxnId="{DF2D3747-AF1D-43CC-ACD2-1C81B945A006}">
      <dgm:prSet/>
      <dgm:spPr/>
      <dgm:t>
        <a:bodyPr/>
        <a:lstStyle/>
        <a:p>
          <a:endParaRPr lang="en-US"/>
        </a:p>
      </dgm:t>
    </dgm:pt>
    <dgm:pt modelId="{E7DB8C28-3728-493B-A3D7-1FE9EFE7E4C2}">
      <dgm:prSet custT="1"/>
      <dgm:spPr/>
      <dgm:t>
        <a:bodyPr/>
        <a:lstStyle/>
        <a:p>
          <a:pPr marL="0">
            <a:lnSpc>
              <a:spcPct val="100000"/>
            </a:lnSpc>
            <a:buFont typeface="Arial" panose="020B0604020202020204" pitchFamily="34" charset="0"/>
            <a:buNone/>
          </a:pPr>
          <a:r>
            <a:rPr lang="en-US" sz="1600" b="0" i="0" dirty="0">
              <a:solidFill>
                <a:schemeClr val="tx1"/>
              </a:solidFill>
            </a:rPr>
            <a:t>Just write the letter.   It might take a few drafts, but plow through the first time to get it out on paper.</a:t>
          </a:r>
          <a:endParaRPr lang="en-US" sz="1600" dirty="0">
            <a:solidFill>
              <a:schemeClr val="tx1"/>
            </a:solidFill>
          </a:endParaRPr>
        </a:p>
      </dgm:t>
    </dgm:pt>
    <dgm:pt modelId="{86C82348-62AC-47C0-A4F1-60BF58B70325}" type="parTrans" cxnId="{5D5F46B2-925E-4A4E-A867-A220894EC4FD}">
      <dgm:prSet/>
      <dgm:spPr/>
      <dgm:t>
        <a:bodyPr/>
        <a:lstStyle/>
        <a:p>
          <a:endParaRPr lang="en-US"/>
        </a:p>
      </dgm:t>
    </dgm:pt>
    <dgm:pt modelId="{5399BFCE-FDB4-4666-81C7-DC36EB3DA553}" type="sibTrans" cxnId="{5D5F46B2-925E-4A4E-A867-A220894EC4FD}">
      <dgm:prSet/>
      <dgm:spPr/>
      <dgm:t>
        <a:bodyPr/>
        <a:lstStyle/>
        <a:p>
          <a:endParaRPr lang="en-US"/>
        </a:p>
      </dgm:t>
    </dgm:pt>
    <dgm:pt modelId="{3AA5C518-6101-47DE-A504-F7F8D31BAC0F}">
      <dgm:prSet custT="1"/>
      <dgm:spPr/>
      <dgm:t>
        <a:bodyPr/>
        <a:lstStyle/>
        <a:p>
          <a:pPr marL="0">
            <a:lnSpc>
              <a:spcPct val="100000"/>
            </a:lnSpc>
            <a:buFont typeface="Arial" panose="020B0604020202020204" pitchFamily="34" charset="0"/>
            <a:buNone/>
          </a:pPr>
          <a:r>
            <a:rPr lang="en-US" sz="1600" b="0" i="0" dirty="0">
              <a:solidFill>
                <a:schemeClr val="tx1"/>
              </a:solidFill>
            </a:rPr>
            <a:t>Look over the previous page’s slide and do your final check. </a:t>
          </a:r>
          <a:endParaRPr lang="en-US" sz="1600" dirty="0">
            <a:solidFill>
              <a:schemeClr val="tx1"/>
            </a:solidFill>
          </a:endParaRPr>
        </a:p>
      </dgm:t>
    </dgm:pt>
    <dgm:pt modelId="{C33DEA67-DC41-4FD7-BAF1-1EBBE63C3B81}" type="parTrans" cxnId="{3A57B4D5-27C4-4372-954B-03F42D8D5B74}">
      <dgm:prSet/>
      <dgm:spPr/>
      <dgm:t>
        <a:bodyPr/>
        <a:lstStyle/>
        <a:p>
          <a:endParaRPr lang="en-US"/>
        </a:p>
      </dgm:t>
    </dgm:pt>
    <dgm:pt modelId="{84ADADB6-F501-44B3-B426-011C7C46A020}" type="sibTrans" cxnId="{3A57B4D5-27C4-4372-954B-03F42D8D5B74}">
      <dgm:prSet/>
      <dgm:spPr/>
      <dgm:t>
        <a:bodyPr/>
        <a:lstStyle/>
        <a:p>
          <a:endParaRPr lang="en-US"/>
        </a:p>
      </dgm:t>
    </dgm:pt>
    <dgm:pt modelId="{C8FC339E-39F6-4A89-A23A-68C3243C6B19}" type="pres">
      <dgm:prSet presAssocID="{013DD35D-9765-4E5F-95CE-DA45F3637BF5}" presName="Name0" presStyleCnt="0">
        <dgm:presLayoutVars>
          <dgm:dir/>
          <dgm:animLvl val="lvl"/>
          <dgm:resizeHandles val="exact"/>
        </dgm:presLayoutVars>
      </dgm:prSet>
      <dgm:spPr/>
    </dgm:pt>
    <dgm:pt modelId="{6D880849-3CF4-4B9A-AA3D-2012E655E86C}" type="pres">
      <dgm:prSet presAssocID="{25E771E7-8CF7-4491-9507-55BFE693DC7B}" presName="composite" presStyleCnt="0"/>
      <dgm:spPr/>
    </dgm:pt>
    <dgm:pt modelId="{53A970A0-87A4-4055-8444-4B32FD55679F}" type="pres">
      <dgm:prSet presAssocID="{25E771E7-8CF7-4491-9507-55BFE693DC7B}" presName="parTx" presStyleLbl="alignNode1" presStyleIdx="0" presStyleCnt="5">
        <dgm:presLayoutVars>
          <dgm:chMax val="0"/>
          <dgm:chPref val="0"/>
          <dgm:bulletEnabled val="1"/>
        </dgm:presLayoutVars>
      </dgm:prSet>
      <dgm:spPr/>
    </dgm:pt>
    <dgm:pt modelId="{30479C4D-92A7-4148-A954-1F753DC42CF3}" type="pres">
      <dgm:prSet presAssocID="{25E771E7-8CF7-4491-9507-55BFE693DC7B}" presName="desTx" presStyleLbl="alignAccFollowNode1" presStyleIdx="0" presStyleCnt="5">
        <dgm:presLayoutVars>
          <dgm:bulletEnabled val="1"/>
        </dgm:presLayoutVars>
      </dgm:prSet>
      <dgm:spPr/>
    </dgm:pt>
    <dgm:pt modelId="{D69D8654-40D9-4F98-997A-46F1A786D984}" type="pres">
      <dgm:prSet presAssocID="{B3CFB133-9C4F-4A0A-888D-0CEC78FFDFFC}" presName="space" presStyleCnt="0"/>
      <dgm:spPr/>
    </dgm:pt>
    <dgm:pt modelId="{37880899-2C43-4D97-BF52-758832B5C284}" type="pres">
      <dgm:prSet presAssocID="{D76BB3CF-DF5A-41FB-B6A4-25743CF1642F}" presName="composite" presStyleCnt="0"/>
      <dgm:spPr/>
    </dgm:pt>
    <dgm:pt modelId="{6DDDB16E-5E89-49FF-9D69-F27857F51C56}" type="pres">
      <dgm:prSet presAssocID="{D76BB3CF-DF5A-41FB-B6A4-25743CF1642F}" presName="parTx" presStyleLbl="alignNode1" presStyleIdx="1" presStyleCnt="5">
        <dgm:presLayoutVars>
          <dgm:chMax val="0"/>
          <dgm:chPref val="0"/>
          <dgm:bulletEnabled val="1"/>
        </dgm:presLayoutVars>
      </dgm:prSet>
      <dgm:spPr/>
    </dgm:pt>
    <dgm:pt modelId="{E073A826-7D3A-44DE-9A23-19A6213A5DC9}" type="pres">
      <dgm:prSet presAssocID="{D76BB3CF-DF5A-41FB-B6A4-25743CF1642F}" presName="desTx" presStyleLbl="alignAccFollowNode1" presStyleIdx="1" presStyleCnt="5">
        <dgm:presLayoutVars>
          <dgm:bulletEnabled val="1"/>
        </dgm:presLayoutVars>
      </dgm:prSet>
      <dgm:spPr/>
    </dgm:pt>
    <dgm:pt modelId="{7D6432E3-067A-4AC1-AB22-F0D44880ECB6}" type="pres">
      <dgm:prSet presAssocID="{24234FDB-132A-43EF-B90D-1D285BFF51D4}" presName="space" presStyleCnt="0"/>
      <dgm:spPr/>
    </dgm:pt>
    <dgm:pt modelId="{EBFEB845-6A67-41B7-8C99-698054EAA819}" type="pres">
      <dgm:prSet presAssocID="{8F3B4B19-33F4-47AC-BE4E-B66181ED98B4}" presName="composite" presStyleCnt="0"/>
      <dgm:spPr/>
    </dgm:pt>
    <dgm:pt modelId="{5ACDDD2E-A6DA-4B3F-B366-D8D165C71718}" type="pres">
      <dgm:prSet presAssocID="{8F3B4B19-33F4-47AC-BE4E-B66181ED98B4}" presName="parTx" presStyleLbl="alignNode1" presStyleIdx="2" presStyleCnt="5">
        <dgm:presLayoutVars>
          <dgm:chMax val="0"/>
          <dgm:chPref val="0"/>
          <dgm:bulletEnabled val="1"/>
        </dgm:presLayoutVars>
      </dgm:prSet>
      <dgm:spPr/>
    </dgm:pt>
    <dgm:pt modelId="{3232D775-33ED-44BE-9665-D5F655F5DD13}" type="pres">
      <dgm:prSet presAssocID="{8F3B4B19-33F4-47AC-BE4E-B66181ED98B4}" presName="desTx" presStyleLbl="alignAccFollowNode1" presStyleIdx="2" presStyleCnt="5">
        <dgm:presLayoutVars>
          <dgm:bulletEnabled val="1"/>
        </dgm:presLayoutVars>
      </dgm:prSet>
      <dgm:spPr/>
    </dgm:pt>
    <dgm:pt modelId="{8FAD4832-6588-48D1-A537-95C2839EA1B3}" type="pres">
      <dgm:prSet presAssocID="{2C34AF2B-9D07-4B75-9E74-1C680AB14CF6}" presName="space" presStyleCnt="0"/>
      <dgm:spPr/>
    </dgm:pt>
    <dgm:pt modelId="{673787B6-A61C-416D-8E62-B73B5E97C444}" type="pres">
      <dgm:prSet presAssocID="{80CB43E4-C30F-4DCA-A3E9-D12FA78CE0FB}" presName="composite" presStyleCnt="0"/>
      <dgm:spPr/>
    </dgm:pt>
    <dgm:pt modelId="{C524BBDC-4A12-4957-832D-D660CECEAC53}" type="pres">
      <dgm:prSet presAssocID="{80CB43E4-C30F-4DCA-A3E9-D12FA78CE0FB}" presName="parTx" presStyleLbl="alignNode1" presStyleIdx="3" presStyleCnt="5">
        <dgm:presLayoutVars>
          <dgm:chMax val="0"/>
          <dgm:chPref val="0"/>
          <dgm:bulletEnabled val="1"/>
        </dgm:presLayoutVars>
      </dgm:prSet>
      <dgm:spPr/>
    </dgm:pt>
    <dgm:pt modelId="{70A49A4C-6D17-4FCB-9C29-21F025026F9E}" type="pres">
      <dgm:prSet presAssocID="{80CB43E4-C30F-4DCA-A3E9-D12FA78CE0FB}" presName="desTx" presStyleLbl="alignAccFollowNode1" presStyleIdx="3" presStyleCnt="5">
        <dgm:presLayoutVars>
          <dgm:bulletEnabled val="1"/>
        </dgm:presLayoutVars>
      </dgm:prSet>
      <dgm:spPr/>
    </dgm:pt>
    <dgm:pt modelId="{383AD359-E24C-4F68-B934-2F2C992494D2}" type="pres">
      <dgm:prSet presAssocID="{22BA2624-35EA-49E9-BC2A-8019555F56F6}" presName="space" presStyleCnt="0"/>
      <dgm:spPr/>
    </dgm:pt>
    <dgm:pt modelId="{61D1CB56-CE53-4431-BAD9-0789E09DFD6B}" type="pres">
      <dgm:prSet presAssocID="{6C230327-1904-47CB-BB1D-FD9D9F4A90BF}" presName="composite" presStyleCnt="0"/>
      <dgm:spPr/>
    </dgm:pt>
    <dgm:pt modelId="{31A34E95-FDDE-4764-A7A2-F2CDEEADC6D2}" type="pres">
      <dgm:prSet presAssocID="{6C230327-1904-47CB-BB1D-FD9D9F4A90BF}" presName="parTx" presStyleLbl="alignNode1" presStyleIdx="4" presStyleCnt="5">
        <dgm:presLayoutVars>
          <dgm:chMax val="0"/>
          <dgm:chPref val="0"/>
          <dgm:bulletEnabled val="1"/>
        </dgm:presLayoutVars>
      </dgm:prSet>
      <dgm:spPr/>
    </dgm:pt>
    <dgm:pt modelId="{B16F636B-AE5E-4CCE-8FA9-24DFA1E64615}" type="pres">
      <dgm:prSet presAssocID="{6C230327-1904-47CB-BB1D-FD9D9F4A90BF}" presName="desTx" presStyleLbl="alignAccFollowNode1" presStyleIdx="4" presStyleCnt="5">
        <dgm:presLayoutVars>
          <dgm:bulletEnabled val="1"/>
        </dgm:presLayoutVars>
      </dgm:prSet>
      <dgm:spPr/>
    </dgm:pt>
  </dgm:ptLst>
  <dgm:cxnLst>
    <dgm:cxn modelId="{843DC009-565E-4885-901C-D886E9837BFD}" type="presOf" srcId="{EB81D1D4-3A06-49A6-9CBB-2A11D66B1783}" destId="{30479C4D-92A7-4148-A954-1F753DC42CF3}" srcOrd="0" destOrd="0" presId="urn:microsoft.com/office/officeart/2005/8/layout/hList1"/>
    <dgm:cxn modelId="{E9FED118-8FC1-46A3-BD00-F94098ECD6A4}" srcId="{013DD35D-9765-4E5F-95CE-DA45F3637BF5}" destId="{8F3B4B19-33F4-47AC-BE4E-B66181ED98B4}" srcOrd="2" destOrd="0" parTransId="{D56FE0BA-AE10-413D-B7E3-CD20C3731D50}" sibTransId="{2C34AF2B-9D07-4B75-9E74-1C680AB14CF6}"/>
    <dgm:cxn modelId="{9D215225-F96D-4063-9D39-2337B246C5AC}" type="presOf" srcId="{013DD35D-9765-4E5F-95CE-DA45F3637BF5}" destId="{C8FC339E-39F6-4A89-A23A-68C3243C6B19}" srcOrd="0" destOrd="0" presId="urn:microsoft.com/office/officeart/2005/8/layout/hList1"/>
    <dgm:cxn modelId="{4C2BF434-6D31-4BCB-A694-B6E3795770A2}" type="presOf" srcId="{E7DB8C28-3728-493B-A3D7-1FE9EFE7E4C2}" destId="{70A49A4C-6D17-4FCB-9C29-21F025026F9E}" srcOrd="0" destOrd="0" presId="urn:microsoft.com/office/officeart/2005/8/layout/hList1"/>
    <dgm:cxn modelId="{4688253A-F90F-4F32-98D6-592110551094}" type="presOf" srcId="{0AFF4C1B-302C-42EF-B59F-97CDC2799D17}" destId="{3232D775-33ED-44BE-9665-D5F655F5DD13}" srcOrd="0" destOrd="0" presId="urn:microsoft.com/office/officeart/2005/8/layout/hList1"/>
    <dgm:cxn modelId="{DF2D3747-AF1D-43CC-ACD2-1C81B945A006}" srcId="{013DD35D-9765-4E5F-95CE-DA45F3637BF5}" destId="{6C230327-1904-47CB-BB1D-FD9D9F4A90BF}" srcOrd="4" destOrd="0" parTransId="{F5865BF2-099D-45F3-9F9F-E9048C52D1A9}" sibTransId="{383C96B1-5630-4111-BDC2-DC9415E1D3B9}"/>
    <dgm:cxn modelId="{C23B5F60-F074-45B8-BB09-18AD4152539D}" srcId="{8F3B4B19-33F4-47AC-BE4E-B66181ED98B4}" destId="{0AFF4C1B-302C-42EF-B59F-97CDC2799D17}" srcOrd="0" destOrd="0" parTransId="{0EBE8459-BB53-4FEB-9003-4D3795F4559C}" sibTransId="{6755B5A7-26F9-4D2F-8EA9-DCC4A05B07D9}"/>
    <dgm:cxn modelId="{3556B375-4267-4980-9580-6A6923810F9D}" type="presOf" srcId="{25E771E7-8CF7-4491-9507-55BFE693DC7B}" destId="{53A970A0-87A4-4055-8444-4B32FD55679F}" srcOrd="0" destOrd="0" presId="urn:microsoft.com/office/officeart/2005/8/layout/hList1"/>
    <dgm:cxn modelId="{E2A7687A-526F-4212-8827-74E2D1AFDF17}" type="presOf" srcId="{3AA5C518-6101-47DE-A504-F7F8D31BAC0F}" destId="{B16F636B-AE5E-4CCE-8FA9-24DFA1E64615}" srcOrd="0" destOrd="0" presId="urn:microsoft.com/office/officeart/2005/8/layout/hList1"/>
    <dgm:cxn modelId="{E01FE584-0925-4BC0-9383-A1E85DE458FD}" srcId="{013DD35D-9765-4E5F-95CE-DA45F3637BF5}" destId="{25E771E7-8CF7-4491-9507-55BFE693DC7B}" srcOrd="0" destOrd="0" parTransId="{D34FC0B2-1D9D-47C1-B680-27EF2E97D428}" sibTransId="{B3CFB133-9C4F-4A0A-888D-0CEC78FFDFFC}"/>
    <dgm:cxn modelId="{8422E397-A2A7-4656-BDD0-A5DEE35EA0FC}" srcId="{013DD35D-9765-4E5F-95CE-DA45F3637BF5}" destId="{D76BB3CF-DF5A-41FB-B6A4-25743CF1642F}" srcOrd="1" destOrd="0" parTransId="{5DD1E055-F36A-4363-9BA1-453D18F6AA18}" sibTransId="{24234FDB-132A-43EF-B90D-1D285BFF51D4}"/>
    <dgm:cxn modelId="{E2F6ED9C-E6CA-4E7F-B747-37A284E29D24}" srcId="{D76BB3CF-DF5A-41FB-B6A4-25743CF1642F}" destId="{3F378E98-4217-47A9-8134-DE6C3ABFE041}" srcOrd="0" destOrd="0" parTransId="{48653CFB-283F-4824-B87B-943F5C5E7841}" sibTransId="{0638CE31-017E-4421-AF9D-A58647C395DF}"/>
    <dgm:cxn modelId="{35E5079F-5083-444F-AB81-20E3CA3E9BD6}" type="presOf" srcId="{D76BB3CF-DF5A-41FB-B6A4-25743CF1642F}" destId="{6DDDB16E-5E89-49FF-9D69-F27857F51C56}" srcOrd="0" destOrd="0" presId="urn:microsoft.com/office/officeart/2005/8/layout/hList1"/>
    <dgm:cxn modelId="{24B833A3-F1A5-4AF1-8328-525ABC870CC7}" type="presOf" srcId="{6C230327-1904-47CB-BB1D-FD9D9F4A90BF}" destId="{31A34E95-FDDE-4764-A7A2-F2CDEEADC6D2}" srcOrd="0" destOrd="0" presId="urn:microsoft.com/office/officeart/2005/8/layout/hList1"/>
    <dgm:cxn modelId="{8F41A8AC-1133-4B77-AB8F-1BA82485CE60}" type="presOf" srcId="{8F3B4B19-33F4-47AC-BE4E-B66181ED98B4}" destId="{5ACDDD2E-A6DA-4B3F-B366-D8D165C71718}" srcOrd="0" destOrd="0" presId="urn:microsoft.com/office/officeart/2005/8/layout/hList1"/>
    <dgm:cxn modelId="{5D5F46B2-925E-4A4E-A867-A220894EC4FD}" srcId="{80CB43E4-C30F-4DCA-A3E9-D12FA78CE0FB}" destId="{E7DB8C28-3728-493B-A3D7-1FE9EFE7E4C2}" srcOrd="0" destOrd="0" parTransId="{86C82348-62AC-47C0-A4F1-60BF58B70325}" sibTransId="{5399BFCE-FDB4-4666-81C7-DC36EB3DA553}"/>
    <dgm:cxn modelId="{7926B4C4-A502-49E6-B12D-81AAFC1A6C96}" type="presOf" srcId="{80CB43E4-C30F-4DCA-A3E9-D12FA78CE0FB}" destId="{C524BBDC-4A12-4957-832D-D660CECEAC53}" srcOrd="0" destOrd="0" presId="urn:microsoft.com/office/officeart/2005/8/layout/hList1"/>
    <dgm:cxn modelId="{5E008CC8-B8C6-4B46-94B0-C60406121E38}" srcId="{25E771E7-8CF7-4491-9507-55BFE693DC7B}" destId="{EB81D1D4-3A06-49A6-9CBB-2A11D66B1783}" srcOrd="0" destOrd="0" parTransId="{721F31C1-C769-40A8-9C34-A74470BAB532}" sibTransId="{0519A5BA-BBEC-4C39-9FFD-05D4C020199E}"/>
    <dgm:cxn modelId="{3A57B4D5-27C4-4372-954B-03F42D8D5B74}" srcId="{6C230327-1904-47CB-BB1D-FD9D9F4A90BF}" destId="{3AA5C518-6101-47DE-A504-F7F8D31BAC0F}" srcOrd="0" destOrd="0" parTransId="{C33DEA67-DC41-4FD7-BAF1-1EBBE63C3B81}" sibTransId="{84ADADB6-F501-44B3-B426-011C7C46A020}"/>
    <dgm:cxn modelId="{E3C761DA-B59A-4658-B3C8-B73D008958C7}" srcId="{013DD35D-9765-4E5F-95CE-DA45F3637BF5}" destId="{80CB43E4-C30F-4DCA-A3E9-D12FA78CE0FB}" srcOrd="3" destOrd="0" parTransId="{662CF9D0-9536-4AC8-90CC-1A9C062F4327}" sibTransId="{22BA2624-35EA-49E9-BC2A-8019555F56F6}"/>
    <dgm:cxn modelId="{1CADD0FF-5729-4229-8B56-BD1FE8199BD8}" type="presOf" srcId="{3F378E98-4217-47A9-8134-DE6C3ABFE041}" destId="{E073A826-7D3A-44DE-9A23-19A6213A5DC9}" srcOrd="0" destOrd="0" presId="urn:microsoft.com/office/officeart/2005/8/layout/hList1"/>
    <dgm:cxn modelId="{B9BD7136-F8E2-46D4-86A3-9F39AC0978AC}" type="presParOf" srcId="{C8FC339E-39F6-4A89-A23A-68C3243C6B19}" destId="{6D880849-3CF4-4B9A-AA3D-2012E655E86C}" srcOrd="0" destOrd="0" presId="urn:microsoft.com/office/officeart/2005/8/layout/hList1"/>
    <dgm:cxn modelId="{46B3147F-0F6E-4763-9B43-31D8426B8310}" type="presParOf" srcId="{6D880849-3CF4-4B9A-AA3D-2012E655E86C}" destId="{53A970A0-87A4-4055-8444-4B32FD55679F}" srcOrd="0" destOrd="0" presId="urn:microsoft.com/office/officeart/2005/8/layout/hList1"/>
    <dgm:cxn modelId="{E5FB3A68-8993-4B23-A453-CE3C306B6D1B}" type="presParOf" srcId="{6D880849-3CF4-4B9A-AA3D-2012E655E86C}" destId="{30479C4D-92A7-4148-A954-1F753DC42CF3}" srcOrd="1" destOrd="0" presId="urn:microsoft.com/office/officeart/2005/8/layout/hList1"/>
    <dgm:cxn modelId="{6B12D234-3FA8-48D6-8C4F-6FCCA1B66DB5}" type="presParOf" srcId="{C8FC339E-39F6-4A89-A23A-68C3243C6B19}" destId="{D69D8654-40D9-4F98-997A-46F1A786D984}" srcOrd="1" destOrd="0" presId="urn:microsoft.com/office/officeart/2005/8/layout/hList1"/>
    <dgm:cxn modelId="{875F7273-CD20-46BF-8AB7-789D52A4E0CB}" type="presParOf" srcId="{C8FC339E-39F6-4A89-A23A-68C3243C6B19}" destId="{37880899-2C43-4D97-BF52-758832B5C284}" srcOrd="2" destOrd="0" presId="urn:microsoft.com/office/officeart/2005/8/layout/hList1"/>
    <dgm:cxn modelId="{F3147B62-A2AE-4922-9FDB-162A1A757E07}" type="presParOf" srcId="{37880899-2C43-4D97-BF52-758832B5C284}" destId="{6DDDB16E-5E89-49FF-9D69-F27857F51C56}" srcOrd="0" destOrd="0" presId="urn:microsoft.com/office/officeart/2005/8/layout/hList1"/>
    <dgm:cxn modelId="{69F575BD-F97D-43D2-AB49-073551D9FE2A}" type="presParOf" srcId="{37880899-2C43-4D97-BF52-758832B5C284}" destId="{E073A826-7D3A-44DE-9A23-19A6213A5DC9}" srcOrd="1" destOrd="0" presId="urn:microsoft.com/office/officeart/2005/8/layout/hList1"/>
    <dgm:cxn modelId="{6F8F1119-2D5B-4301-A6CB-B58A5D7DD02E}" type="presParOf" srcId="{C8FC339E-39F6-4A89-A23A-68C3243C6B19}" destId="{7D6432E3-067A-4AC1-AB22-F0D44880ECB6}" srcOrd="3" destOrd="0" presId="urn:microsoft.com/office/officeart/2005/8/layout/hList1"/>
    <dgm:cxn modelId="{A19C6767-22D5-47D7-A387-4EBF49DD50DF}" type="presParOf" srcId="{C8FC339E-39F6-4A89-A23A-68C3243C6B19}" destId="{EBFEB845-6A67-41B7-8C99-698054EAA819}" srcOrd="4" destOrd="0" presId="urn:microsoft.com/office/officeart/2005/8/layout/hList1"/>
    <dgm:cxn modelId="{F17E0319-B992-4707-AE32-C31D4D79CA95}" type="presParOf" srcId="{EBFEB845-6A67-41B7-8C99-698054EAA819}" destId="{5ACDDD2E-A6DA-4B3F-B366-D8D165C71718}" srcOrd="0" destOrd="0" presId="urn:microsoft.com/office/officeart/2005/8/layout/hList1"/>
    <dgm:cxn modelId="{B65C01C1-1E26-41CF-B840-55EEBC838000}" type="presParOf" srcId="{EBFEB845-6A67-41B7-8C99-698054EAA819}" destId="{3232D775-33ED-44BE-9665-D5F655F5DD13}" srcOrd="1" destOrd="0" presId="urn:microsoft.com/office/officeart/2005/8/layout/hList1"/>
    <dgm:cxn modelId="{E7382133-8AB5-4D9D-B179-25ABD530669C}" type="presParOf" srcId="{C8FC339E-39F6-4A89-A23A-68C3243C6B19}" destId="{8FAD4832-6588-48D1-A537-95C2839EA1B3}" srcOrd="5" destOrd="0" presId="urn:microsoft.com/office/officeart/2005/8/layout/hList1"/>
    <dgm:cxn modelId="{72B4F15A-A0DA-4C56-9CE0-916D94F681AA}" type="presParOf" srcId="{C8FC339E-39F6-4A89-A23A-68C3243C6B19}" destId="{673787B6-A61C-416D-8E62-B73B5E97C444}" srcOrd="6" destOrd="0" presId="urn:microsoft.com/office/officeart/2005/8/layout/hList1"/>
    <dgm:cxn modelId="{813EA12F-2B1B-4DF4-BA61-D498348DB32E}" type="presParOf" srcId="{673787B6-A61C-416D-8E62-B73B5E97C444}" destId="{C524BBDC-4A12-4957-832D-D660CECEAC53}" srcOrd="0" destOrd="0" presId="urn:microsoft.com/office/officeart/2005/8/layout/hList1"/>
    <dgm:cxn modelId="{591C69AD-94F5-401B-B648-1D0755177D77}" type="presParOf" srcId="{673787B6-A61C-416D-8E62-B73B5E97C444}" destId="{70A49A4C-6D17-4FCB-9C29-21F025026F9E}" srcOrd="1" destOrd="0" presId="urn:microsoft.com/office/officeart/2005/8/layout/hList1"/>
    <dgm:cxn modelId="{52299F82-BC98-48AF-A747-CD966906C9A8}" type="presParOf" srcId="{C8FC339E-39F6-4A89-A23A-68C3243C6B19}" destId="{383AD359-E24C-4F68-B934-2F2C992494D2}" srcOrd="7" destOrd="0" presId="urn:microsoft.com/office/officeart/2005/8/layout/hList1"/>
    <dgm:cxn modelId="{62DB8F84-1303-4659-9AF1-8DCD622BFC3A}" type="presParOf" srcId="{C8FC339E-39F6-4A89-A23A-68C3243C6B19}" destId="{61D1CB56-CE53-4431-BAD9-0789E09DFD6B}" srcOrd="8" destOrd="0" presId="urn:microsoft.com/office/officeart/2005/8/layout/hList1"/>
    <dgm:cxn modelId="{19635CC3-E362-40BE-831B-068DA468B058}" type="presParOf" srcId="{61D1CB56-CE53-4431-BAD9-0789E09DFD6B}" destId="{31A34E95-FDDE-4764-A7A2-F2CDEEADC6D2}" srcOrd="0" destOrd="0" presId="urn:microsoft.com/office/officeart/2005/8/layout/hList1"/>
    <dgm:cxn modelId="{97FEA316-B612-4138-B7FD-B54FACA131D0}" type="presParOf" srcId="{61D1CB56-CE53-4431-BAD9-0789E09DFD6B}" destId="{B16F636B-AE5E-4CCE-8FA9-24DFA1E6461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A970A0-87A4-4055-8444-4B32FD55679F}">
      <dsp:nvSpPr>
        <dsp:cNvPr id="0" name=""/>
        <dsp:cNvSpPr/>
      </dsp:nvSpPr>
      <dsp:spPr>
        <a:xfrm>
          <a:off x="5229" y="81938"/>
          <a:ext cx="2004764" cy="801905"/>
        </a:xfrm>
        <a:prstGeom prst="rect">
          <a:avLst/>
        </a:prstGeom>
        <a:solidFill>
          <a:schemeClr val="accent1"/>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Background</a:t>
          </a:r>
        </a:p>
      </dsp:txBody>
      <dsp:txXfrm>
        <a:off x="5229" y="81938"/>
        <a:ext cx="2004764" cy="801905"/>
      </dsp:txXfrm>
    </dsp:sp>
    <dsp:sp modelId="{30479C4D-92A7-4148-A954-1F753DC42CF3}">
      <dsp:nvSpPr>
        <dsp:cNvPr id="0" name=""/>
        <dsp:cNvSpPr/>
      </dsp:nvSpPr>
      <dsp:spPr>
        <a:xfrm>
          <a:off x="5229" y="883843"/>
          <a:ext cx="2004764" cy="281088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t>Find the key information about the position you are applying for.</a:t>
          </a:r>
          <a:endParaRPr lang="en-US" sz="1600" kern="1200" dirty="0"/>
        </a:p>
      </dsp:txBody>
      <dsp:txXfrm>
        <a:off x="5229" y="883843"/>
        <a:ext cx="2004764" cy="2810880"/>
      </dsp:txXfrm>
    </dsp:sp>
    <dsp:sp modelId="{6DDDB16E-5E89-49FF-9D69-F27857F51C56}">
      <dsp:nvSpPr>
        <dsp:cNvPr id="0" name=""/>
        <dsp:cNvSpPr/>
      </dsp:nvSpPr>
      <dsp:spPr>
        <a:xfrm>
          <a:off x="2290661" y="81938"/>
          <a:ext cx="2004764" cy="801905"/>
        </a:xfrm>
        <a:prstGeom prst="rect">
          <a:avLst/>
        </a:prstGeom>
        <a:solidFill>
          <a:schemeClr val="accent1">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Outline</a:t>
          </a:r>
        </a:p>
      </dsp:txBody>
      <dsp:txXfrm>
        <a:off x="2290661" y="81938"/>
        <a:ext cx="2004764" cy="801905"/>
      </dsp:txXfrm>
    </dsp:sp>
    <dsp:sp modelId="{E073A826-7D3A-44DE-9A23-19A6213A5DC9}">
      <dsp:nvSpPr>
        <dsp:cNvPr id="0" name=""/>
        <dsp:cNvSpPr/>
      </dsp:nvSpPr>
      <dsp:spPr>
        <a:xfrm>
          <a:off x="2290661" y="883843"/>
          <a:ext cx="2004764" cy="2810880"/>
        </a:xfrm>
        <a:prstGeom prst="rect">
          <a:avLst/>
        </a:prstGeom>
        <a:solidFill>
          <a:schemeClr val="accent5">
            <a:tint val="40000"/>
            <a:alpha val="90000"/>
            <a:hueOff val="-1268733"/>
            <a:satOff val="-15196"/>
            <a:lumOff val="-1429"/>
            <a:alphaOff val="0"/>
          </a:schemeClr>
        </a:solidFill>
        <a:ln w="12700" cap="flat" cmpd="sng" algn="ctr">
          <a:solidFill>
            <a:schemeClr val="accent5">
              <a:tint val="40000"/>
              <a:alpha val="90000"/>
              <a:hueOff val="-1268733"/>
              <a:satOff val="-15196"/>
              <a:lumOff val="-14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solidFill>
                <a:schemeClr val="tx1"/>
              </a:solidFill>
            </a:rPr>
            <a:t>Outline how your skills match with the key information in the job you are applying for. </a:t>
          </a:r>
          <a:endParaRPr lang="en-US" sz="1600" kern="1200" dirty="0">
            <a:solidFill>
              <a:schemeClr val="tx1"/>
            </a:solidFill>
          </a:endParaRPr>
        </a:p>
      </dsp:txBody>
      <dsp:txXfrm>
        <a:off x="2290661" y="883843"/>
        <a:ext cx="2004764" cy="2810880"/>
      </dsp:txXfrm>
    </dsp:sp>
    <dsp:sp modelId="{5ACDDD2E-A6DA-4B3F-B366-D8D165C71718}">
      <dsp:nvSpPr>
        <dsp:cNvPr id="0" name=""/>
        <dsp:cNvSpPr/>
      </dsp:nvSpPr>
      <dsp:spPr>
        <a:xfrm>
          <a:off x="4576092" y="81938"/>
          <a:ext cx="2004764" cy="801905"/>
        </a:xfrm>
        <a:prstGeom prst="rect">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Review your presentation</a:t>
          </a:r>
        </a:p>
      </dsp:txBody>
      <dsp:txXfrm>
        <a:off x="4576092" y="81938"/>
        <a:ext cx="2004764" cy="801905"/>
      </dsp:txXfrm>
    </dsp:sp>
    <dsp:sp modelId="{3232D775-33ED-44BE-9665-D5F655F5DD13}">
      <dsp:nvSpPr>
        <dsp:cNvPr id="0" name=""/>
        <dsp:cNvSpPr/>
      </dsp:nvSpPr>
      <dsp:spPr>
        <a:xfrm>
          <a:off x="4576092" y="883843"/>
          <a:ext cx="2004764" cy="2810880"/>
        </a:xfrm>
        <a:prstGeom prst="rect">
          <a:avLst/>
        </a:prstGeom>
        <a:solidFill>
          <a:schemeClr val="accent5">
            <a:tint val="40000"/>
            <a:alpha val="90000"/>
            <a:hueOff val="-2537465"/>
            <a:satOff val="-30391"/>
            <a:lumOff val="-2858"/>
            <a:alphaOff val="0"/>
          </a:schemeClr>
        </a:solidFill>
        <a:ln w="12700" cap="flat" cmpd="sng" algn="ctr">
          <a:solidFill>
            <a:schemeClr val="accent5">
              <a:tint val="40000"/>
              <a:alpha val="90000"/>
              <a:hueOff val="-2537465"/>
              <a:satOff val="-30391"/>
              <a:lumOff val="-285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t>Look over this presentation to refreshen in your mind the main components in your letter. </a:t>
          </a:r>
          <a:endParaRPr lang="en-US" sz="1600" kern="1200" dirty="0"/>
        </a:p>
      </dsp:txBody>
      <dsp:txXfrm>
        <a:off x="4576092" y="883843"/>
        <a:ext cx="2004764" cy="2810880"/>
      </dsp:txXfrm>
    </dsp:sp>
    <dsp:sp modelId="{C524BBDC-4A12-4957-832D-D660CECEAC53}">
      <dsp:nvSpPr>
        <dsp:cNvPr id="0" name=""/>
        <dsp:cNvSpPr/>
      </dsp:nvSpPr>
      <dsp:spPr>
        <a:xfrm>
          <a:off x="6861524" y="81938"/>
          <a:ext cx="2004764" cy="801905"/>
        </a:xfrm>
        <a:prstGeom prst="rect">
          <a:avLst/>
        </a:prstGeom>
        <a:solidFill>
          <a:schemeClr val="accent3">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mj-lt"/>
            </a:rPr>
            <a:t>Write the letter</a:t>
          </a:r>
          <a:endParaRPr lang="en-US" sz="2800" b="1" kern="1200" dirty="0">
            <a:solidFill>
              <a:schemeClr val="tx1"/>
            </a:solidFill>
            <a:latin typeface="+mj-lt"/>
          </a:endParaRPr>
        </a:p>
      </dsp:txBody>
      <dsp:txXfrm>
        <a:off x="6861524" y="81938"/>
        <a:ext cx="2004764" cy="801905"/>
      </dsp:txXfrm>
    </dsp:sp>
    <dsp:sp modelId="{70A49A4C-6D17-4FCB-9C29-21F025026F9E}">
      <dsp:nvSpPr>
        <dsp:cNvPr id="0" name=""/>
        <dsp:cNvSpPr/>
      </dsp:nvSpPr>
      <dsp:spPr>
        <a:xfrm>
          <a:off x="6861524" y="883843"/>
          <a:ext cx="2004764" cy="2810880"/>
        </a:xfrm>
        <a:prstGeom prst="rect">
          <a:avLst/>
        </a:prstGeom>
        <a:solidFill>
          <a:schemeClr val="accent5">
            <a:tint val="40000"/>
            <a:alpha val="90000"/>
            <a:hueOff val="-3806198"/>
            <a:satOff val="-45587"/>
            <a:lumOff val="-4287"/>
            <a:alphaOff val="0"/>
          </a:schemeClr>
        </a:solidFill>
        <a:ln w="12700" cap="flat" cmpd="sng" algn="ctr">
          <a:solidFill>
            <a:schemeClr val="accent5">
              <a:tint val="40000"/>
              <a:alpha val="90000"/>
              <a:hueOff val="-3806198"/>
              <a:satOff val="-45587"/>
              <a:lumOff val="-428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solidFill>
                <a:schemeClr val="tx1"/>
              </a:solidFill>
            </a:rPr>
            <a:t>Just write the letter.   It might take a few drafts, but plow through the first time to get it out on paper.</a:t>
          </a:r>
          <a:endParaRPr lang="en-US" sz="1600" kern="1200" dirty="0">
            <a:solidFill>
              <a:schemeClr val="tx1"/>
            </a:solidFill>
          </a:endParaRPr>
        </a:p>
      </dsp:txBody>
      <dsp:txXfrm>
        <a:off x="6861524" y="883843"/>
        <a:ext cx="2004764" cy="2810880"/>
      </dsp:txXfrm>
    </dsp:sp>
    <dsp:sp modelId="{31A34E95-FDDE-4764-A7A2-F2CDEEADC6D2}">
      <dsp:nvSpPr>
        <dsp:cNvPr id="0" name=""/>
        <dsp:cNvSpPr/>
      </dsp:nvSpPr>
      <dsp:spPr>
        <a:xfrm>
          <a:off x="9146955" y="81938"/>
          <a:ext cx="2004764" cy="801905"/>
        </a:xfrm>
        <a:prstGeom prst="rect">
          <a:avLst/>
        </a:prstGeom>
        <a:solidFill>
          <a:schemeClr val="bg1">
            <a:lumMod val="8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latin typeface="+mj-lt"/>
            </a:rPr>
            <a:t>Final Check</a:t>
          </a:r>
        </a:p>
      </dsp:txBody>
      <dsp:txXfrm>
        <a:off x="9146955" y="81938"/>
        <a:ext cx="2004764" cy="801905"/>
      </dsp:txXfrm>
    </dsp:sp>
    <dsp:sp modelId="{B16F636B-AE5E-4CCE-8FA9-24DFA1E64615}">
      <dsp:nvSpPr>
        <dsp:cNvPr id="0" name=""/>
        <dsp:cNvSpPr/>
      </dsp:nvSpPr>
      <dsp:spPr>
        <a:xfrm>
          <a:off x="9146955" y="883843"/>
          <a:ext cx="2004764" cy="2810880"/>
        </a:xfrm>
        <a:prstGeom prst="rect">
          <a:avLst/>
        </a:prstGeom>
        <a:solidFill>
          <a:schemeClr val="accent5">
            <a:tint val="40000"/>
            <a:alpha val="90000"/>
            <a:hueOff val="-5074930"/>
            <a:satOff val="-60782"/>
            <a:lumOff val="-5716"/>
            <a:alphaOff val="0"/>
          </a:schemeClr>
        </a:solidFill>
        <a:ln w="12700" cap="flat" cmpd="sng" algn="ctr">
          <a:solidFill>
            <a:schemeClr val="accent5">
              <a:tint val="40000"/>
              <a:alpha val="90000"/>
              <a:hueOff val="-5074930"/>
              <a:satOff val="-60782"/>
              <a:lumOff val="-57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0" lvl="1" indent="-171450" algn="l" defTabSz="711200">
            <a:lnSpc>
              <a:spcPct val="100000"/>
            </a:lnSpc>
            <a:spcBef>
              <a:spcPct val="0"/>
            </a:spcBef>
            <a:spcAft>
              <a:spcPct val="15000"/>
            </a:spcAft>
            <a:buFont typeface="Arial" panose="020B0604020202020204" pitchFamily="34" charset="0"/>
            <a:buNone/>
          </a:pPr>
          <a:r>
            <a:rPr lang="en-US" sz="1600" b="0" i="0" kern="1200" dirty="0">
              <a:solidFill>
                <a:schemeClr val="tx1"/>
              </a:solidFill>
            </a:rPr>
            <a:t>Look over the previous page’s slide and do your final check. </a:t>
          </a:r>
          <a:endParaRPr lang="en-US" sz="1600" kern="1200" dirty="0">
            <a:solidFill>
              <a:schemeClr val="tx1"/>
            </a:solidFill>
          </a:endParaRPr>
        </a:p>
      </dsp:txBody>
      <dsp:txXfrm>
        <a:off x="9146955" y="883843"/>
        <a:ext cx="2004764" cy="281088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37830-0032-42FE-BB7D-4D0AEAE76A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6D4F4FE-5BC5-49AA-86B9-F831689708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D8D8C1-C93D-42CA-9A97-FF499558D459}" type="datetimeFigureOut">
              <a:rPr lang="en-US" smtClean="0"/>
              <a:t>6/30/25</a:t>
            </a:fld>
            <a:endParaRPr lang="en-US" dirty="0"/>
          </a:p>
        </p:txBody>
      </p:sp>
      <p:sp>
        <p:nvSpPr>
          <p:cNvPr id="4" name="Footer Placeholder 3">
            <a:extLst>
              <a:ext uri="{FF2B5EF4-FFF2-40B4-BE49-F238E27FC236}">
                <a16:creationId xmlns:a16="http://schemas.microsoft.com/office/drawing/2014/main" id="{8B6F02CC-5414-4BB2-A7DD-9EF9BB13A4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E891B5D-A255-454F-9ABC-4D3310921B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B3D83-8D1A-4DFC-A85C-775CC8A19941}" type="slidenum">
              <a:rPr lang="en-US" smtClean="0"/>
              <a:t>‹#›</a:t>
            </a:fld>
            <a:endParaRPr lang="en-US" dirty="0"/>
          </a:p>
        </p:txBody>
      </p:sp>
    </p:spTree>
    <p:extLst>
      <p:ext uri="{BB962C8B-B14F-4D97-AF65-F5344CB8AC3E}">
        <p14:creationId xmlns:p14="http://schemas.microsoft.com/office/powerpoint/2010/main" val="21107771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46F56-1468-4900-AFBA-9E5EE306BC08}" type="datetimeFigureOut">
              <a:rPr lang="en-US" smtClean="0"/>
              <a:t>6/30/25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702109-9DB5-4930-9529-97D0F7F71D9D}" type="slidenum">
              <a:rPr lang="en-US" smtClean="0"/>
              <a:t>‹#›</a:t>
            </a:fld>
            <a:endParaRPr lang="en-US" dirty="0"/>
          </a:p>
        </p:txBody>
      </p:sp>
    </p:spTree>
    <p:extLst>
      <p:ext uri="{BB962C8B-B14F-4D97-AF65-F5344CB8AC3E}">
        <p14:creationId xmlns:p14="http://schemas.microsoft.com/office/powerpoint/2010/main" val="2404545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02109-9DB5-4930-9529-97D0F7F71D9D}" type="slidenum">
              <a:rPr lang="en-US" smtClean="0"/>
              <a:t>1</a:t>
            </a:fld>
            <a:endParaRPr lang="en-US" dirty="0"/>
          </a:p>
        </p:txBody>
      </p:sp>
    </p:spTree>
    <p:extLst>
      <p:ext uri="{BB962C8B-B14F-4D97-AF65-F5344CB8AC3E}">
        <p14:creationId xmlns:p14="http://schemas.microsoft.com/office/powerpoint/2010/main" val="1506718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5D185-D876-4A4B-A351-E623992245C2}" type="slidenum">
              <a:rPr lang="en-US" smtClean="0"/>
              <a:t>2</a:t>
            </a:fld>
            <a:endParaRPr lang="en-US" dirty="0"/>
          </a:p>
        </p:txBody>
      </p:sp>
    </p:spTree>
    <p:extLst>
      <p:ext uri="{BB962C8B-B14F-4D97-AF65-F5344CB8AC3E}">
        <p14:creationId xmlns:p14="http://schemas.microsoft.com/office/powerpoint/2010/main" val="1623369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22478-BC42-237A-94A8-968E64DE2F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A1D9F-BE53-5B4A-2E14-6B14AB901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423FD-34C1-80D6-4E28-7BEAAB67A3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F90CA34-3129-76D9-EDDA-A1516B8D6103}"/>
              </a:ext>
            </a:extLst>
          </p:cNvPr>
          <p:cNvSpPr>
            <a:spLocks noGrp="1"/>
          </p:cNvSpPr>
          <p:nvPr>
            <p:ph type="sldNum" sz="quarter" idx="5"/>
          </p:nvPr>
        </p:nvSpPr>
        <p:spPr/>
        <p:txBody>
          <a:bodyPr/>
          <a:lstStyle/>
          <a:p>
            <a:fld id="{EE85D185-D876-4A4B-A351-E623992245C2}" type="slidenum">
              <a:rPr lang="en-US" smtClean="0"/>
              <a:t>3</a:t>
            </a:fld>
            <a:endParaRPr lang="en-US" dirty="0"/>
          </a:p>
        </p:txBody>
      </p:sp>
    </p:spTree>
    <p:extLst>
      <p:ext uri="{BB962C8B-B14F-4D97-AF65-F5344CB8AC3E}">
        <p14:creationId xmlns:p14="http://schemas.microsoft.com/office/powerpoint/2010/main" val="2561190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E85D185-D876-4A4B-A351-E623992245C2}" type="slidenum">
              <a:rPr lang="en-US" smtClean="0"/>
              <a:t>4</a:t>
            </a:fld>
            <a:endParaRPr lang="en-US" dirty="0"/>
          </a:p>
        </p:txBody>
      </p:sp>
    </p:spTree>
    <p:extLst>
      <p:ext uri="{BB962C8B-B14F-4D97-AF65-F5344CB8AC3E}">
        <p14:creationId xmlns:p14="http://schemas.microsoft.com/office/powerpoint/2010/main" val="1289707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DA29696-2BE8-442F-AE32-06B5202A784A}" type="slidenum">
              <a:rPr lang="en-US" smtClean="0"/>
              <a:t>5</a:t>
            </a:fld>
            <a:endParaRPr lang="en-US" dirty="0"/>
          </a:p>
        </p:txBody>
      </p:sp>
    </p:spTree>
    <p:extLst>
      <p:ext uri="{BB962C8B-B14F-4D97-AF65-F5344CB8AC3E}">
        <p14:creationId xmlns:p14="http://schemas.microsoft.com/office/powerpoint/2010/main" val="3243980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73A52-B7EE-4364-E444-BC6503ADBC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C2D8F-1338-2D03-6C59-CA2491A3CB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615A28-7B6C-AB4F-5B07-9071FDD8234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C40A0A8-7783-B2D2-F4D9-D1A42E896D24}"/>
              </a:ext>
            </a:extLst>
          </p:cNvPr>
          <p:cNvSpPr>
            <a:spLocks noGrp="1"/>
          </p:cNvSpPr>
          <p:nvPr>
            <p:ph type="sldNum" sz="quarter" idx="5"/>
          </p:nvPr>
        </p:nvSpPr>
        <p:spPr/>
        <p:txBody>
          <a:bodyPr/>
          <a:lstStyle/>
          <a:p>
            <a:fld id="{EDA29696-2BE8-442F-AE32-06B5202A784A}" type="slidenum">
              <a:rPr lang="en-US" smtClean="0"/>
              <a:t>6</a:t>
            </a:fld>
            <a:endParaRPr lang="en-US" dirty="0"/>
          </a:p>
        </p:txBody>
      </p:sp>
    </p:spTree>
    <p:extLst>
      <p:ext uri="{BB962C8B-B14F-4D97-AF65-F5344CB8AC3E}">
        <p14:creationId xmlns:p14="http://schemas.microsoft.com/office/powerpoint/2010/main" val="1975585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868C5-016F-CDEF-84EE-2B161FA07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4F291-9947-524D-84FE-BF130AA973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C87AA-A057-1F74-8BEE-0932E426AD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5A3C5AD-5C58-502C-B433-5BA814906743}"/>
              </a:ext>
            </a:extLst>
          </p:cNvPr>
          <p:cNvSpPr>
            <a:spLocks noGrp="1"/>
          </p:cNvSpPr>
          <p:nvPr>
            <p:ph type="sldNum" sz="quarter" idx="5"/>
          </p:nvPr>
        </p:nvSpPr>
        <p:spPr/>
        <p:txBody>
          <a:bodyPr/>
          <a:lstStyle/>
          <a:p>
            <a:fld id="{EDA29696-2BE8-442F-AE32-06B5202A784A}" type="slidenum">
              <a:rPr lang="en-US" smtClean="0"/>
              <a:t>7</a:t>
            </a:fld>
            <a:endParaRPr lang="en-US" dirty="0"/>
          </a:p>
        </p:txBody>
      </p:sp>
    </p:spTree>
    <p:extLst>
      <p:ext uri="{BB962C8B-B14F-4D97-AF65-F5344CB8AC3E}">
        <p14:creationId xmlns:p14="http://schemas.microsoft.com/office/powerpoint/2010/main" val="1852191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D204C-6D8D-731D-EF10-F32AC17F1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156C9-DCB6-4C18-7514-171B09866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89A5D-D171-E786-2495-47CC06876E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3C34211-1426-AF39-28F2-22C6857364AC}"/>
              </a:ext>
            </a:extLst>
          </p:cNvPr>
          <p:cNvSpPr>
            <a:spLocks noGrp="1"/>
          </p:cNvSpPr>
          <p:nvPr>
            <p:ph type="sldNum" sz="quarter" idx="5"/>
          </p:nvPr>
        </p:nvSpPr>
        <p:spPr/>
        <p:txBody>
          <a:bodyPr/>
          <a:lstStyle/>
          <a:p>
            <a:fld id="{EDA29696-2BE8-442F-AE32-06B5202A784A}" type="slidenum">
              <a:rPr lang="en-US" smtClean="0"/>
              <a:t>8</a:t>
            </a:fld>
            <a:endParaRPr lang="en-US" dirty="0"/>
          </a:p>
        </p:txBody>
      </p:sp>
    </p:spTree>
    <p:extLst>
      <p:ext uri="{BB962C8B-B14F-4D97-AF65-F5344CB8AC3E}">
        <p14:creationId xmlns:p14="http://schemas.microsoft.com/office/powerpoint/2010/main" val="2191324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0ECC6-F6F5-AF9D-48BC-B427F21811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BD9A7-F8E6-6FFD-8E83-0A9C6D2D6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DC914-F131-E0F4-8190-BC588E464A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89B43542-4D6F-D410-BF82-9DAD0792B9F5}"/>
              </a:ext>
            </a:extLst>
          </p:cNvPr>
          <p:cNvSpPr>
            <a:spLocks noGrp="1"/>
          </p:cNvSpPr>
          <p:nvPr>
            <p:ph type="sldNum" sz="quarter" idx="5"/>
          </p:nvPr>
        </p:nvSpPr>
        <p:spPr/>
        <p:txBody>
          <a:bodyPr/>
          <a:lstStyle/>
          <a:p>
            <a:fld id="{EDA29696-2BE8-442F-AE32-06B5202A784A}" type="slidenum">
              <a:rPr lang="en-US" smtClean="0"/>
              <a:t>9</a:t>
            </a:fld>
            <a:endParaRPr lang="en-US" dirty="0"/>
          </a:p>
        </p:txBody>
      </p:sp>
    </p:spTree>
    <p:extLst>
      <p:ext uri="{BB962C8B-B14F-4D97-AF65-F5344CB8AC3E}">
        <p14:creationId xmlns:p14="http://schemas.microsoft.com/office/powerpoint/2010/main" val="3870071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9B730-17F6-AA51-6666-431523625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B1859-E40F-0A38-B1EC-631BD48AAB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46D702-FA91-63F7-0314-69038139FA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CA158F43-2145-EC62-8DFB-E10B8D1DEE14}"/>
              </a:ext>
            </a:extLst>
          </p:cNvPr>
          <p:cNvSpPr>
            <a:spLocks noGrp="1"/>
          </p:cNvSpPr>
          <p:nvPr>
            <p:ph type="sldNum" sz="quarter" idx="5"/>
          </p:nvPr>
        </p:nvSpPr>
        <p:spPr/>
        <p:txBody>
          <a:bodyPr/>
          <a:lstStyle/>
          <a:p>
            <a:fld id="{EDA29696-2BE8-442F-AE32-06B5202A784A}" type="slidenum">
              <a:rPr lang="en-US" smtClean="0"/>
              <a:t>10</a:t>
            </a:fld>
            <a:endParaRPr lang="en-US" dirty="0"/>
          </a:p>
        </p:txBody>
      </p:sp>
    </p:spTree>
    <p:extLst>
      <p:ext uri="{BB962C8B-B14F-4D97-AF65-F5344CB8AC3E}">
        <p14:creationId xmlns:p14="http://schemas.microsoft.com/office/powerpoint/2010/main" val="3635077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33FF1-8112-9FBF-925D-B3DB16429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D3E4D-0621-B39B-BA0A-8D1BCBDB07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B0802-8118-E8F2-C270-9A36650C48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0FB45C80-3B8C-09FE-6370-08625B4B664B}"/>
              </a:ext>
            </a:extLst>
          </p:cNvPr>
          <p:cNvSpPr>
            <a:spLocks noGrp="1"/>
          </p:cNvSpPr>
          <p:nvPr>
            <p:ph type="sldNum" sz="quarter" idx="5"/>
          </p:nvPr>
        </p:nvSpPr>
        <p:spPr/>
        <p:txBody>
          <a:bodyPr/>
          <a:lstStyle/>
          <a:p>
            <a:fld id="{EDA29696-2BE8-442F-AE32-06B5202A784A}" type="slidenum">
              <a:rPr lang="en-US" smtClean="0"/>
              <a:t>11</a:t>
            </a:fld>
            <a:endParaRPr lang="en-US" dirty="0"/>
          </a:p>
        </p:txBody>
      </p:sp>
    </p:spTree>
    <p:extLst>
      <p:ext uri="{BB962C8B-B14F-4D97-AF65-F5344CB8AC3E}">
        <p14:creationId xmlns:p14="http://schemas.microsoft.com/office/powerpoint/2010/main" val="1835675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35513-F2B6-26E6-5A8A-4303E6862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3844E-E60A-8953-7980-B8F237706B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D93858-346C-ECCE-F23B-1DC269B7A2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27765C0-2C0A-4263-8A7A-398DD52D9F7F}"/>
              </a:ext>
            </a:extLst>
          </p:cNvPr>
          <p:cNvSpPr>
            <a:spLocks noGrp="1"/>
          </p:cNvSpPr>
          <p:nvPr>
            <p:ph type="sldNum" sz="quarter" idx="5"/>
          </p:nvPr>
        </p:nvSpPr>
        <p:spPr/>
        <p:txBody>
          <a:bodyPr/>
          <a:lstStyle/>
          <a:p>
            <a:fld id="{EDA29696-2BE8-442F-AE32-06B5202A784A}" type="slidenum">
              <a:rPr lang="en-US" smtClean="0"/>
              <a:t>12</a:t>
            </a:fld>
            <a:endParaRPr lang="en-US" dirty="0"/>
          </a:p>
        </p:txBody>
      </p:sp>
    </p:spTree>
    <p:extLst>
      <p:ext uri="{BB962C8B-B14F-4D97-AF65-F5344CB8AC3E}">
        <p14:creationId xmlns:p14="http://schemas.microsoft.com/office/powerpoint/2010/main" val="867352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45992-997F-BF6A-35A3-FFC70F5A7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46292D-B546-27E7-04D8-99AF39C33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495F6A-A15C-1475-3A6D-E81498B347B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DF8BA22-B209-1CE3-04DF-216A63229D47}"/>
              </a:ext>
            </a:extLst>
          </p:cNvPr>
          <p:cNvSpPr>
            <a:spLocks noGrp="1"/>
          </p:cNvSpPr>
          <p:nvPr>
            <p:ph type="sldNum" sz="quarter" idx="5"/>
          </p:nvPr>
        </p:nvSpPr>
        <p:spPr/>
        <p:txBody>
          <a:bodyPr/>
          <a:lstStyle/>
          <a:p>
            <a:fld id="{EDA29696-2BE8-442F-AE32-06B5202A784A}" type="slidenum">
              <a:rPr lang="en-US" smtClean="0"/>
              <a:t>13</a:t>
            </a:fld>
            <a:endParaRPr lang="en-US" dirty="0"/>
          </a:p>
        </p:txBody>
      </p:sp>
    </p:spTree>
    <p:extLst>
      <p:ext uri="{BB962C8B-B14F-4D97-AF65-F5344CB8AC3E}">
        <p14:creationId xmlns:p14="http://schemas.microsoft.com/office/powerpoint/2010/main" val="681469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9883A-4528-DA7C-A272-E9D113998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68CB0-F5B0-AC48-ECDC-4AE21DF392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CF01E8-8069-C8D7-696E-8D5EBE5DBB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06FF5AC0-9E4B-FF26-4A26-119417AC4FA6}"/>
              </a:ext>
            </a:extLst>
          </p:cNvPr>
          <p:cNvSpPr>
            <a:spLocks noGrp="1"/>
          </p:cNvSpPr>
          <p:nvPr>
            <p:ph type="sldNum" sz="quarter" idx="5"/>
          </p:nvPr>
        </p:nvSpPr>
        <p:spPr/>
        <p:txBody>
          <a:bodyPr/>
          <a:lstStyle/>
          <a:p>
            <a:fld id="{EE85D185-D876-4A4B-A351-E623992245C2}" type="slidenum">
              <a:rPr lang="en-US" smtClean="0"/>
              <a:t>14</a:t>
            </a:fld>
            <a:endParaRPr lang="en-US" dirty="0"/>
          </a:p>
        </p:txBody>
      </p:sp>
    </p:spTree>
    <p:extLst>
      <p:ext uri="{BB962C8B-B14F-4D97-AF65-F5344CB8AC3E}">
        <p14:creationId xmlns:p14="http://schemas.microsoft.com/office/powerpoint/2010/main" val="4032004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F95F9-CF29-7F7C-D2DC-0D9830CE7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5968EA-BDC3-326E-0C5C-46C8145A61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294BC-D976-AF95-CC53-F9596F8959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F74A178-2967-1838-CA4F-C662E4524B66}"/>
              </a:ext>
            </a:extLst>
          </p:cNvPr>
          <p:cNvSpPr>
            <a:spLocks noGrp="1"/>
          </p:cNvSpPr>
          <p:nvPr>
            <p:ph type="sldNum" sz="quarter" idx="5"/>
          </p:nvPr>
        </p:nvSpPr>
        <p:spPr/>
        <p:txBody>
          <a:bodyPr/>
          <a:lstStyle/>
          <a:p>
            <a:fld id="{EE85D185-D876-4A4B-A351-E623992245C2}" type="slidenum">
              <a:rPr lang="en-US" smtClean="0"/>
              <a:t>16</a:t>
            </a:fld>
            <a:endParaRPr lang="en-US" dirty="0"/>
          </a:p>
        </p:txBody>
      </p:sp>
    </p:spTree>
    <p:extLst>
      <p:ext uri="{BB962C8B-B14F-4D97-AF65-F5344CB8AC3E}">
        <p14:creationId xmlns:p14="http://schemas.microsoft.com/office/powerpoint/2010/main" val="1610333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AB6E7-B317-AE12-F69F-DF8D5BAB2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8A7E2-D909-4700-F722-FF95F81A4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97010-634B-3079-D1D6-F943A816E0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DC2BD32-F4AC-53D4-9523-D3C766405C4E}"/>
              </a:ext>
            </a:extLst>
          </p:cNvPr>
          <p:cNvSpPr>
            <a:spLocks noGrp="1"/>
          </p:cNvSpPr>
          <p:nvPr>
            <p:ph type="sldNum" sz="quarter" idx="5"/>
          </p:nvPr>
        </p:nvSpPr>
        <p:spPr/>
        <p:txBody>
          <a:bodyPr/>
          <a:lstStyle/>
          <a:p>
            <a:fld id="{EE85D185-D876-4A4B-A351-E623992245C2}" type="slidenum">
              <a:rPr lang="en-US" smtClean="0"/>
              <a:t>17</a:t>
            </a:fld>
            <a:endParaRPr lang="en-US" dirty="0"/>
          </a:p>
        </p:txBody>
      </p:sp>
    </p:spTree>
    <p:extLst>
      <p:ext uri="{BB962C8B-B14F-4D97-AF65-F5344CB8AC3E}">
        <p14:creationId xmlns:p14="http://schemas.microsoft.com/office/powerpoint/2010/main" val="763072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18A0F-C6C1-4D33-4457-A55D66092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1F449-AA1F-4588-45CF-B78758335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F92AB-E115-0817-18EB-8C9ABD962B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89AEACE-E064-FB42-A29B-16572EF7C306}"/>
              </a:ext>
            </a:extLst>
          </p:cNvPr>
          <p:cNvSpPr>
            <a:spLocks noGrp="1"/>
          </p:cNvSpPr>
          <p:nvPr>
            <p:ph type="sldNum" sz="quarter" idx="5"/>
          </p:nvPr>
        </p:nvSpPr>
        <p:spPr/>
        <p:txBody>
          <a:bodyPr/>
          <a:lstStyle/>
          <a:p>
            <a:fld id="{EE85D185-D876-4A4B-A351-E623992245C2}" type="slidenum">
              <a:rPr lang="en-US" smtClean="0"/>
              <a:t>18</a:t>
            </a:fld>
            <a:endParaRPr lang="en-US" dirty="0"/>
          </a:p>
        </p:txBody>
      </p:sp>
    </p:spTree>
    <p:extLst>
      <p:ext uri="{BB962C8B-B14F-4D97-AF65-F5344CB8AC3E}">
        <p14:creationId xmlns:p14="http://schemas.microsoft.com/office/powerpoint/2010/main" val="1553230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E85D185-D876-4A4B-A351-E623992245C2}" type="slidenum">
              <a:rPr lang="en-US" smtClean="0"/>
              <a:t>19</a:t>
            </a:fld>
            <a:endParaRPr lang="en-US" dirty="0"/>
          </a:p>
        </p:txBody>
      </p:sp>
    </p:spTree>
    <p:extLst>
      <p:ext uri="{BB962C8B-B14F-4D97-AF65-F5344CB8AC3E}">
        <p14:creationId xmlns:p14="http://schemas.microsoft.com/office/powerpoint/2010/main" val="2810189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1C27E24-5B5B-4605-9165-13141795F0CE}"/>
              </a:ext>
            </a:extLst>
          </p:cNvPr>
          <p:cNvSpPr>
            <a:spLocks noGrp="1"/>
          </p:cNvSpPr>
          <p:nvPr>
            <p:ph type="title" hasCustomPrompt="1"/>
          </p:nvPr>
        </p:nvSpPr>
        <p:spPr>
          <a:xfrm>
            <a:off x="0" y="3672869"/>
            <a:ext cx="12191998" cy="3200134"/>
          </a:xfrm>
          <a:custGeom>
            <a:avLst/>
            <a:gdLst>
              <a:gd name="connsiteX0" fmla="*/ 0 w 12191998"/>
              <a:gd name="connsiteY0" fmla="*/ 0 h 2476346"/>
              <a:gd name="connsiteX1" fmla="*/ 12191998 w 12191998"/>
              <a:gd name="connsiteY1" fmla="*/ 0 h 2476346"/>
              <a:gd name="connsiteX2" fmla="*/ 12191998 w 12191998"/>
              <a:gd name="connsiteY2" fmla="*/ 2476346 h 2476346"/>
              <a:gd name="connsiteX3" fmla="*/ 0 w 12191998"/>
              <a:gd name="connsiteY3" fmla="*/ 2476346 h 2476346"/>
              <a:gd name="connsiteX4" fmla="*/ 0 w 12191998"/>
              <a:gd name="connsiteY4" fmla="*/ 0 h 2476346"/>
              <a:gd name="connsiteX0" fmla="*/ 0 w 12191998"/>
              <a:gd name="connsiteY0" fmla="*/ 0 h 2721443"/>
              <a:gd name="connsiteX1" fmla="*/ 12191998 w 12191998"/>
              <a:gd name="connsiteY1" fmla="*/ 245097 h 2721443"/>
              <a:gd name="connsiteX2" fmla="*/ 12191998 w 12191998"/>
              <a:gd name="connsiteY2" fmla="*/ 2721443 h 2721443"/>
              <a:gd name="connsiteX3" fmla="*/ 0 w 12191998"/>
              <a:gd name="connsiteY3" fmla="*/ 2721443 h 2721443"/>
              <a:gd name="connsiteX4" fmla="*/ 0 w 12191998"/>
              <a:gd name="connsiteY4" fmla="*/ 0 h 2721443"/>
              <a:gd name="connsiteX0" fmla="*/ 0 w 12191998"/>
              <a:gd name="connsiteY0" fmla="*/ 36125 h 2757568"/>
              <a:gd name="connsiteX1" fmla="*/ 12191998 w 12191998"/>
              <a:gd name="connsiteY1" fmla="*/ 281222 h 2757568"/>
              <a:gd name="connsiteX2" fmla="*/ 12191998 w 12191998"/>
              <a:gd name="connsiteY2" fmla="*/ 2757568 h 2757568"/>
              <a:gd name="connsiteX3" fmla="*/ 0 w 12191998"/>
              <a:gd name="connsiteY3" fmla="*/ 2757568 h 2757568"/>
              <a:gd name="connsiteX4" fmla="*/ 0 w 12191998"/>
              <a:gd name="connsiteY4" fmla="*/ 36125 h 2757568"/>
              <a:gd name="connsiteX0" fmla="*/ 0 w 12191998"/>
              <a:gd name="connsiteY0" fmla="*/ 0 h 2721443"/>
              <a:gd name="connsiteX1" fmla="*/ 12191998 w 12191998"/>
              <a:gd name="connsiteY1" fmla="*/ 245097 h 2721443"/>
              <a:gd name="connsiteX2" fmla="*/ 12191998 w 12191998"/>
              <a:gd name="connsiteY2" fmla="*/ 2721443 h 2721443"/>
              <a:gd name="connsiteX3" fmla="*/ 0 w 12191998"/>
              <a:gd name="connsiteY3" fmla="*/ 2721443 h 2721443"/>
              <a:gd name="connsiteX4" fmla="*/ 0 w 12191998"/>
              <a:gd name="connsiteY4" fmla="*/ 0 h 2721443"/>
              <a:gd name="connsiteX0" fmla="*/ 0 w 12191998"/>
              <a:gd name="connsiteY0" fmla="*/ 0 h 2721443"/>
              <a:gd name="connsiteX1" fmla="*/ 12191998 w 12191998"/>
              <a:gd name="connsiteY1" fmla="*/ 245097 h 2721443"/>
              <a:gd name="connsiteX2" fmla="*/ 12191998 w 12191998"/>
              <a:gd name="connsiteY2" fmla="*/ 2721443 h 2721443"/>
              <a:gd name="connsiteX3" fmla="*/ 0 w 12191998"/>
              <a:gd name="connsiteY3" fmla="*/ 2721443 h 2721443"/>
              <a:gd name="connsiteX4" fmla="*/ 0 w 12191998"/>
              <a:gd name="connsiteY4" fmla="*/ 0 h 2721443"/>
              <a:gd name="connsiteX0" fmla="*/ 0 w 12191998"/>
              <a:gd name="connsiteY0" fmla="*/ 0 h 2721443"/>
              <a:gd name="connsiteX1" fmla="*/ 12191998 w 12191998"/>
              <a:gd name="connsiteY1" fmla="*/ 245097 h 2721443"/>
              <a:gd name="connsiteX2" fmla="*/ 12191998 w 12191998"/>
              <a:gd name="connsiteY2" fmla="*/ 2721443 h 2721443"/>
              <a:gd name="connsiteX3" fmla="*/ 0 w 12191998"/>
              <a:gd name="connsiteY3" fmla="*/ 2721443 h 2721443"/>
              <a:gd name="connsiteX4" fmla="*/ 0 w 12191998"/>
              <a:gd name="connsiteY4" fmla="*/ 0 h 2721443"/>
              <a:gd name="connsiteX0" fmla="*/ 0 w 12191998"/>
              <a:gd name="connsiteY0" fmla="*/ 403170 h 3124613"/>
              <a:gd name="connsiteX1" fmla="*/ 6591300 w 12191998"/>
              <a:gd name="connsiteY1" fmla="*/ 15890 h 3124613"/>
              <a:gd name="connsiteX2" fmla="*/ 12191998 w 12191998"/>
              <a:gd name="connsiteY2" fmla="*/ 648267 h 3124613"/>
              <a:gd name="connsiteX3" fmla="*/ 12191998 w 12191998"/>
              <a:gd name="connsiteY3" fmla="*/ 3124613 h 3124613"/>
              <a:gd name="connsiteX4" fmla="*/ 0 w 12191998"/>
              <a:gd name="connsiteY4" fmla="*/ 3124613 h 3124613"/>
              <a:gd name="connsiteX5" fmla="*/ 0 w 12191998"/>
              <a:gd name="connsiteY5" fmla="*/ 403170 h 3124613"/>
              <a:gd name="connsiteX0" fmla="*/ 0 w 12191998"/>
              <a:gd name="connsiteY0" fmla="*/ 387280 h 3108723"/>
              <a:gd name="connsiteX1" fmla="*/ 6591300 w 12191998"/>
              <a:gd name="connsiteY1" fmla="*/ 0 h 3108723"/>
              <a:gd name="connsiteX2" fmla="*/ 12191998 w 12191998"/>
              <a:gd name="connsiteY2" fmla="*/ 632377 h 3108723"/>
              <a:gd name="connsiteX3" fmla="*/ 12191998 w 12191998"/>
              <a:gd name="connsiteY3" fmla="*/ 3108723 h 3108723"/>
              <a:gd name="connsiteX4" fmla="*/ 0 w 12191998"/>
              <a:gd name="connsiteY4" fmla="*/ 3108723 h 3108723"/>
              <a:gd name="connsiteX5" fmla="*/ 0 w 12191998"/>
              <a:gd name="connsiteY5" fmla="*/ 387280 h 3108723"/>
              <a:gd name="connsiteX0" fmla="*/ 0 w 12191998"/>
              <a:gd name="connsiteY0" fmla="*/ 387280 h 3108723"/>
              <a:gd name="connsiteX1" fmla="*/ 6591300 w 12191998"/>
              <a:gd name="connsiteY1" fmla="*/ 0 h 3108723"/>
              <a:gd name="connsiteX2" fmla="*/ 12191998 w 12191998"/>
              <a:gd name="connsiteY2" fmla="*/ 632377 h 3108723"/>
              <a:gd name="connsiteX3" fmla="*/ 12191998 w 12191998"/>
              <a:gd name="connsiteY3" fmla="*/ 3108723 h 3108723"/>
              <a:gd name="connsiteX4" fmla="*/ 0 w 12191998"/>
              <a:gd name="connsiteY4" fmla="*/ 3108723 h 3108723"/>
              <a:gd name="connsiteX5" fmla="*/ 0 w 12191998"/>
              <a:gd name="connsiteY5" fmla="*/ 387280 h 3108723"/>
              <a:gd name="connsiteX0" fmla="*/ 0 w 12191998"/>
              <a:gd name="connsiteY0" fmla="*/ 387280 h 3108723"/>
              <a:gd name="connsiteX1" fmla="*/ 6591300 w 12191998"/>
              <a:gd name="connsiteY1" fmla="*/ 0 h 3108723"/>
              <a:gd name="connsiteX2" fmla="*/ 12191998 w 12191998"/>
              <a:gd name="connsiteY2" fmla="*/ 632377 h 3108723"/>
              <a:gd name="connsiteX3" fmla="*/ 12191998 w 12191998"/>
              <a:gd name="connsiteY3" fmla="*/ 3108723 h 3108723"/>
              <a:gd name="connsiteX4" fmla="*/ 0 w 12191998"/>
              <a:gd name="connsiteY4" fmla="*/ 3108723 h 3108723"/>
              <a:gd name="connsiteX5" fmla="*/ 0 w 12191998"/>
              <a:gd name="connsiteY5" fmla="*/ 387280 h 3108723"/>
              <a:gd name="connsiteX0" fmla="*/ 0 w 12191998"/>
              <a:gd name="connsiteY0" fmla="*/ 387280 h 3108723"/>
              <a:gd name="connsiteX1" fmla="*/ 6591300 w 12191998"/>
              <a:gd name="connsiteY1" fmla="*/ 0 h 3108723"/>
              <a:gd name="connsiteX2" fmla="*/ 12191998 w 12191998"/>
              <a:gd name="connsiteY2" fmla="*/ 632377 h 3108723"/>
              <a:gd name="connsiteX3" fmla="*/ 12191998 w 12191998"/>
              <a:gd name="connsiteY3" fmla="*/ 3108723 h 3108723"/>
              <a:gd name="connsiteX4" fmla="*/ 0 w 12191998"/>
              <a:gd name="connsiteY4" fmla="*/ 3108723 h 3108723"/>
              <a:gd name="connsiteX5" fmla="*/ 0 w 12191998"/>
              <a:gd name="connsiteY5" fmla="*/ 387280 h 3108723"/>
              <a:gd name="connsiteX0" fmla="*/ 0 w 12191998"/>
              <a:gd name="connsiteY0" fmla="*/ 387280 h 3108723"/>
              <a:gd name="connsiteX1" fmla="*/ 6591300 w 12191998"/>
              <a:gd name="connsiteY1" fmla="*/ 0 h 3108723"/>
              <a:gd name="connsiteX2" fmla="*/ 12191998 w 12191998"/>
              <a:gd name="connsiteY2" fmla="*/ 632377 h 3108723"/>
              <a:gd name="connsiteX3" fmla="*/ 12191998 w 12191998"/>
              <a:gd name="connsiteY3" fmla="*/ 3108723 h 3108723"/>
              <a:gd name="connsiteX4" fmla="*/ 0 w 12191998"/>
              <a:gd name="connsiteY4" fmla="*/ 3108723 h 3108723"/>
              <a:gd name="connsiteX5" fmla="*/ 0 w 12191998"/>
              <a:gd name="connsiteY5" fmla="*/ 387280 h 3108723"/>
              <a:gd name="connsiteX0" fmla="*/ 0 w 12191998"/>
              <a:gd name="connsiteY0" fmla="*/ 530729 h 3252172"/>
              <a:gd name="connsiteX1" fmla="*/ 6591300 w 12191998"/>
              <a:gd name="connsiteY1" fmla="*/ 143449 h 3252172"/>
              <a:gd name="connsiteX2" fmla="*/ 12191998 w 12191998"/>
              <a:gd name="connsiteY2" fmla="*/ 189086 h 3252172"/>
              <a:gd name="connsiteX3" fmla="*/ 12191998 w 12191998"/>
              <a:gd name="connsiteY3" fmla="*/ 3252172 h 3252172"/>
              <a:gd name="connsiteX4" fmla="*/ 0 w 12191998"/>
              <a:gd name="connsiteY4" fmla="*/ 3252172 h 3252172"/>
              <a:gd name="connsiteX5" fmla="*/ 0 w 12191998"/>
              <a:gd name="connsiteY5" fmla="*/ 530729 h 3252172"/>
              <a:gd name="connsiteX0" fmla="*/ 0 w 12191998"/>
              <a:gd name="connsiteY0" fmla="*/ 387280 h 3108723"/>
              <a:gd name="connsiteX1" fmla="*/ 6591300 w 12191998"/>
              <a:gd name="connsiteY1" fmla="*/ 0 h 3108723"/>
              <a:gd name="connsiteX2" fmla="*/ 12191998 w 12191998"/>
              <a:gd name="connsiteY2" fmla="*/ 45637 h 3108723"/>
              <a:gd name="connsiteX3" fmla="*/ 12191998 w 12191998"/>
              <a:gd name="connsiteY3" fmla="*/ 3108723 h 3108723"/>
              <a:gd name="connsiteX4" fmla="*/ 0 w 12191998"/>
              <a:gd name="connsiteY4" fmla="*/ 3108723 h 3108723"/>
              <a:gd name="connsiteX5" fmla="*/ 0 w 12191998"/>
              <a:gd name="connsiteY5" fmla="*/ 387280 h 3108723"/>
              <a:gd name="connsiteX0" fmla="*/ 0 w 12191998"/>
              <a:gd name="connsiteY0" fmla="*/ 405622 h 3127065"/>
              <a:gd name="connsiteX1" fmla="*/ 6591300 w 12191998"/>
              <a:gd name="connsiteY1" fmla="*/ 18342 h 3127065"/>
              <a:gd name="connsiteX2" fmla="*/ 12191998 w 12191998"/>
              <a:gd name="connsiteY2" fmla="*/ 63979 h 3127065"/>
              <a:gd name="connsiteX3" fmla="*/ 12191998 w 12191998"/>
              <a:gd name="connsiteY3" fmla="*/ 3127065 h 3127065"/>
              <a:gd name="connsiteX4" fmla="*/ 0 w 12191998"/>
              <a:gd name="connsiteY4" fmla="*/ 3127065 h 3127065"/>
              <a:gd name="connsiteX5" fmla="*/ 0 w 12191998"/>
              <a:gd name="connsiteY5" fmla="*/ 405622 h 3127065"/>
              <a:gd name="connsiteX0" fmla="*/ 0 w 12191998"/>
              <a:gd name="connsiteY0" fmla="*/ 478691 h 3200134"/>
              <a:gd name="connsiteX1" fmla="*/ 6591300 w 12191998"/>
              <a:gd name="connsiteY1" fmla="*/ 91411 h 3200134"/>
              <a:gd name="connsiteX2" fmla="*/ 12191998 w 12191998"/>
              <a:gd name="connsiteY2" fmla="*/ 137048 h 3200134"/>
              <a:gd name="connsiteX3" fmla="*/ 12191998 w 12191998"/>
              <a:gd name="connsiteY3" fmla="*/ 3200134 h 3200134"/>
              <a:gd name="connsiteX4" fmla="*/ 0 w 12191998"/>
              <a:gd name="connsiteY4" fmla="*/ 3200134 h 3200134"/>
              <a:gd name="connsiteX5" fmla="*/ 0 w 12191998"/>
              <a:gd name="connsiteY5" fmla="*/ 478691 h 320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8" h="3200134">
                <a:moveTo>
                  <a:pt x="0" y="478691"/>
                </a:moveTo>
                <a:cubicBezTo>
                  <a:pt x="1786890" y="448251"/>
                  <a:pt x="2044700" y="530622"/>
                  <a:pt x="6591300" y="91411"/>
                </a:cubicBezTo>
                <a:cubicBezTo>
                  <a:pt x="8577580" y="-65860"/>
                  <a:pt x="10438128" y="-72"/>
                  <a:pt x="12191998" y="137048"/>
                </a:cubicBezTo>
                <a:lnTo>
                  <a:pt x="12191998" y="3200134"/>
                </a:lnTo>
                <a:lnTo>
                  <a:pt x="0" y="3200134"/>
                </a:lnTo>
                <a:lnTo>
                  <a:pt x="0" y="478691"/>
                </a:lnTo>
                <a:close/>
              </a:path>
            </a:pathLst>
          </a:custGeom>
          <a:solidFill>
            <a:schemeClr val="accent5"/>
          </a:solidFill>
          <a:ln w="22225">
            <a:noFill/>
          </a:ln>
        </p:spPr>
        <p:txBody>
          <a:bodyPr lIns="182880" tIns="0" anchor="ctr"/>
          <a:lstStyle>
            <a:lvl1pPr marL="731520" algn="l">
              <a:lnSpc>
                <a:spcPct val="100000"/>
              </a:lnSpc>
              <a:spcBef>
                <a:spcPts val="800"/>
              </a:spcBef>
              <a:defRPr sz="5400"/>
            </a:lvl1pPr>
          </a:lstStyle>
          <a:p>
            <a:r>
              <a:rPr lang="en-US" dirty="0"/>
              <a:t>Click to Title</a:t>
            </a:r>
          </a:p>
        </p:txBody>
      </p:sp>
      <p:sp>
        <p:nvSpPr>
          <p:cNvPr id="6" name="Picture Placeholder 5">
            <a:extLst>
              <a:ext uri="{FF2B5EF4-FFF2-40B4-BE49-F238E27FC236}">
                <a16:creationId xmlns:a16="http://schemas.microsoft.com/office/drawing/2014/main" id="{B290432B-E439-40FF-A9AA-F20D8672B1D6}"/>
              </a:ext>
            </a:extLst>
          </p:cNvPr>
          <p:cNvSpPr>
            <a:spLocks noGrp="1"/>
          </p:cNvSpPr>
          <p:nvPr>
            <p:ph type="pic" sz="quarter" idx="13" hasCustomPrompt="1"/>
          </p:nvPr>
        </p:nvSpPr>
        <p:spPr>
          <a:xfrm>
            <a:off x="0" y="0"/>
            <a:ext cx="12191998" cy="4151560"/>
          </a:xfrm>
          <a:custGeom>
            <a:avLst/>
            <a:gdLst>
              <a:gd name="connsiteX0" fmla="*/ 0 w 12191998"/>
              <a:gd name="connsiteY0" fmla="*/ 0 h 4151560"/>
              <a:gd name="connsiteX1" fmla="*/ 12191998 w 12191998"/>
              <a:gd name="connsiteY1" fmla="*/ 0 h 4151560"/>
              <a:gd name="connsiteX2" fmla="*/ 12191998 w 12191998"/>
              <a:gd name="connsiteY2" fmla="*/ 3809917 h 4151560"/>
              <a:gd name="connsiteX3" fmla="*/ 6591300 w 12191998"/>
              <a:gd name="connsiteY3" fmla="*/ 3764280 h 4151560"/>
              <a:gd name="connsiteX4" fmla="*/ 0 w 12191998"/>
              <a:gd name="connsiteY4" fmla="*/ 4151560 h 415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8" h="4151560">
                <a:moveTo>
                  <a:pt x="0" y="0"/>
                </a:moveTo>
                <a:lnTo>
                  <a:pt x="12191998" y="0"/>
                </a:lnTo>
                <a:lnTo>
                  <a:pt x="12191998" y="3809917"/>
                </a:lnTo>
                <a:cubicBezTo>
                  <a:pt x="10438128" y="3672797"/>
                  <a:pt x="8577580" y="3607009"/>
                  <a:pt x="6591300" y="3764280"/>
                </a:cubicBezTo>
                <a:cubicBezTo>
                  <a:pt x="2044700" y="4203491"/>
                  <a:pt x="1786890" y="4121120"/>
                  <a:pt x="0" y="4151560"/>
                </a:cubicBezTo>
                <a:close/>
              </a:path>
            </a:pathLst>
          </a:custGeom>
        </p:spPr>
        <p:txBody>
          <a:bodyPr wrap="square">
            <a:noAutofit/>
          </a:bodyPr>
          <a:lstStyle>
            <a:lvl1pPr marL="0" indent="0" algn="ctr">
              <a:buNone/>
              <a:defRPr>
                <a:solidFill>
                  <a:schemeClr val="accent5"/>
                </a:solidFill>
              </a:defRPr>
            </a:lvl1pPr>
          </a:lstStyle>
          <a:p>
            <a:r>
              <a:rPr lang="en-US" dirty="0"/>
              <a:t>Insert photo here</a:t>
            </a:r>
          </a:p>
        </p:txBody>
      </p:sp>
      <p:sp>
        <p:nvSpPr>
          <p:cNvPr id="13" name="Text Placeholder 7">
            <a:extLst>
              <a:ext uri="{FF2B5EF4-FFF2-40B4-BE49-F238E27FC236}">
                <a16:creationId xmlns:a16="http://schemas.microsoft.com/office/drawing/2014/main" id="{5FD77643-24B8-4D2F-9CCC-3BCE807F703F}"/>
              </a:ext>
            </a:extLst>
          </p:cNvPr>
          <p:cNvSpPr>
            <a:spLocks noGrp="1"/>
          </p:cNvSpPr>
          <p:nvPr>
            <p:ph type="body" sz="quarter" idx="15" hasCustomPrompt="1"/>
          </p:nvPr>
        </p:nvSpPr>
        <p:spPr>
          <a:xfrm>
            <a:off x="7924800" y="4246790"/>
            <a:ext cx="3581400" cy="2081213"/>
          </a:xfrm>
          <a:prstGeom prst="rect">
            <a:avLst/>
          </a:prstGeom>
        </p:spPr>
        <p:txBody>
          <a:bodyPr anchor="ctr"/>
          <a:lstStyle>
            <a:lvl1pPr marL="0" indent="0">
              <a:buNone/>
              <a:defRPr/>
            </a:lvl1pPr>
          </a:lstStyle>
          <a:p>
            <a:pPr lvl="0"/>
            <a:r>
              <a:rPr lang="en-US" dirty="0"/>
              <a:t>Click to add subtitle</a:t>
            </a:r>
          </a:p>
        </p:txBody>
      </p:sp>
    </p:spTree>
    <p:extLst>
      <p:ext uri="{BB962C8B-B14F-4D97-AF65-F5344CB8AC3E}">
        <p14:creationId xmlns:p14="http://schemas.microsoft.com/office/powerpoint/2010/main" val="388626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0F25F0BC-3414-4A4E-82FD-7DE1761A554A}"/>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5136E80E-F44A-4A08-AD5C-C4E6E83A717C}"/>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Freeform: Shape 3">
            <a:extLst>
              <a:ext uri="{FF2B5EF4-FFF2-40B4-BE49-F238E27FC236}">
                <a16:creationId xmlns:a16="http://schemas.microsoft.com/office/drawing/2014/main" id="{C4F02106-B95B-4137-ABA0-DE89F9345654}"/>
              </a:ext>
              <a:ext uri="{C183D7F6-B498-43B3-948B-1728B52AA6E4}">
                <adec:decorative xmlns:adec="http://schemas.microsoft.com/office/drawing/2017/decorative" val="1"/>
              </a:ext>
            </a:extLst>
          </p:cNvPr>
          <p:cNvSpPr/>
          <p:nvPr userDrawn="1"/>
        </p:nvSpPr>
        <p:spPr>
          <a:xfrm rot="10800000">
            <a:off x="3107" y="-6055"/>
            <a:ext cx="12185786" cy="2656696"/>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5" name="Right Triangle 4">
            <a:extLst>
              <a:ext uri="{FF2B5EF4-FFF2-40B4-BE49-F238E27FC236}">
                <a16:creationId xmlns:a16="http://schemas.microsoft.com/office/drawing/2014/main" id="{86F50E1B-B981-4FF3-B7D0-ED31A0707BAE}"/>
              </a:ext>
              <a:ext uri="{C183D7F6-B498-43B3-948B-1728B52AA6E4}">
                <adec:decorative xmlns:adec="http://schemas.microsoft.com/office/drawing/2017/decorative" val="1"/>
              </a:ext>
            </a:extLst>
          </p:cNvPr>
          <p:cNvSpPr/>
          <p:nvPr userDrawn="1"/>
        </p:nvSpPr>
        <p:spPr>
          <a:xfrm rot="13500000">
            <a:off x="-266903" y="3535448"/>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5">
            <a:extLst>
              <a:ext uri="{FF2B5EF4-FFF2-40B4-BE49-F238E27FC236}">
                <a16:creationId xmlns:a16="http://schemas.microsoft.com/office/drawing/2014/main" id="{0AE35541-C201-4A8C-8E97-2CF46579AF03}"/>
              </a:ext>
              <a:ext uri="{C183D7F6-B498-43B3-948B-1728B52AA6E4}">
                <adec:decorative xmlns:adec="http://schemas.microsoft.com/office/drawing/2017/decorative" val="1"/>
              </a:ext>
            </a:extLst>
          </p:cNvPr>
          <p:cNvSpPr/>
          <p:nvPr userDrawn="1"/>
        </p:nvSpPr>
        <p:spPr>
          <a:xfrm>
            <a:off x="36273" y="5198354"/>
            <a:ext cx="2602925" cy="1671572"/>
          </a:xfrm>
          <a:custGeom>
            <a:avLst/>
            <a:gdLst>
              <a:gd name="connsiteX0" fmla="*/ 281723 w 2602925"/>
              <a:gd name="connsiteY0" fmla="*/ 0 h 1671572"/>
              <a:gd name="connsiteX1" fmla="*/ 2538665 w 2602925"/>
              <a:gd name="connsiteY1" fmla="*/ 1496001 h 1671572"/>
              <a:gd name="connsiteX2" fmla="*/ 2602925 w 2602925"/>
              <a:gd name="connsiteY2" fmla="*/ 1671572 h 1671572"/>
              <a:gd name="connsiteX3" fmla="*/ 1714953 w 2602925"/>
              <a:gd name="connsiteY3" fmla="*/ 1671572 h 1671572"/>
              <a:gd name="connsiteX4" fmla="*/ 1633707 w 2602925"/>
              <a:gd name="connsiteY4" fmla="*/ 1537837 h 1671572"/>
              <a:gd name="connsiteX5" fmla="*/ 281722 w 2602925"/>
              <a:gd name="connsiteY5" fmla="*/ 818992 h 1671572"/>
              <a:gd name="connsiteX6" fmla="*/ 115019 w 2602925"/>
              <a:gd name="connsiteY6" fmla="*/ 827410 h 1671572"/>
              <a:gd name="connsiteX7" fmla="*/ 0 w 2602925"/>
              <a:gd name="connsiteY7" fmla="*/ 844964 h 1671572"/>
              <a:gd name="connsiteX8" fmla="*/ 0 w 2602925"/>
              <a:gd name="connsiteY8" fmla="*/ 17421 h 1671572"/>
              <a:gd name="connsiteX9" fmla="*/ 31283 w 2602925"/>
              <a:gd name="connsiteY9" fmla="*/ 12646 h 1671572"/>
              <a:gd name="connsiteX10" fmla="*/ 281723 w 2602925"/>
              <a:gd name="connsiteY10" fmla="*/ 0 h 1671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2925" h="1671572">
                <a:moveTo>
                  <a:pt x="281723" y="0"/>
                </a:moveTo>
                <a:cubicBezTo>
                  <a:pt x="1296311" y="0"/>
                  <a:pt x="2166821" y="616864"/>
                  <a:pt x="2538665" y="1496001"/>
                </a:cubicBezTo>
                <a:lnTo>
                  <a:pt x="2602925" y="1671572"/>
                </a:lnTo>
                <a:lnTo>
                  <a:pt x="1714953" y="1671572"/>
                </a:lnTo>
                <a:lnTo>
                  <a:pt x="1633707" y="1537837"/>
                </a:lnTo>
                <a:cubicBezTo>
                  <a:pt x="1340706" y="1104138"/>
                  <a:pt x="844514" y="818992"/>
                  <a:pt x="281722" y="818992"/>
                </a:cubicBezTo>
                <a:cubicBezTo>
                  <a:pt x="225443" y="818992"/>
                  <a:pt x="169830" y="821844"/>
                  <a:pt x="115019" y="827410"/>
                </a:cubicBezTo>
                <a:lnTo>
                  <a:pt x="0" y="844964"/>
                </a:lnTo>
                <a:lnTo>
                  <a:pt x="0" y="17421"/>
                </a:lnTo>
                <a:lnTo>
                  <a:pt x="31283" y="12646"/>
                </a:lnTo>
                <a:cubicBezTo>
                  <a:pt x="113626" y="4284"/>
                  <a:pt x="197174" y="0"/>
                  <a:pt x="281723"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7" name="Group 6">
            <a:extLst>
              <a:ext uri="{FF2B5EF4-FFF2-40B4-BE49-F238E27FC236}">
                <a16:creationId xmlns:a16="http://schemas.microsoft.com/office/drawing/2014/main" id="{2D77D8A9-52A9-426B-A7FA-8F0D57A03862}"/>
              </a:ext>
              <a:ext uri="{C183D7F6-B498-43B3-948B-1728B52AA6E4}">
                <adec:decorative xmlns:adec="http://schemas.microsoft.com/office/drawing/2017/decorative" val="1"/>
              </a:ext>
            </a:extLst>
          </p:cNvPr>
          <p:cNvGrpSpPr/>
          <p:nvPr userDrawn="1"/>
        </p:nvGrpSpPr>
        <p:grpSpPr>
          <a:xfrm>
            <a:off x="0" y="0"/>
            <a:ext cx="12214827" cy="6858000"/>
            <a:chOff x="-6214" y="-1"/>
            <a:chExt cx="12214827" cy="6858000"/>
          </a:xfrm>
        </p:grpSpPr>
        <p:cxnSp>
          <p:nvCxnSpPr>
            <p:cNvPr id="8" name="Straight Connector 7">
              <a:extLst>
                <a:ext uri="{FF2B5EF4-FFF2-40B4-BE49-F238E27FC236}">
                  <a16:creationId xmlns:a16="http://schemas.microsoft.com/office/drawing/2014/main" id="{9FBA36D2-108E-4BCE-B00B-7AADE262EBA8}"/>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7CCA430-E045-49A4-BBFA-58E62DB70C12}"/>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A8F23F5-C38C-4F4D-AC9D-53EE5C805B3C}"/>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F8BEAE-4D02-4E92-BF07-2B52C1DC6AAC}"/>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ECE1E3-E88F-4BF4-91A1-21CE42A919ED}"/>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F3597D0-8C2B-4DF1-A82D-B7AED489FAA9}"/>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88A03C0-2CF4-4311-BFE9-050460F9B2B4}"/>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9DD4F0C-1AB6-4919-A06A-C33148C95772}"/>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9DCDAB-1034-49DC-B20D-5B3AC4DDA949}"/>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03569C8-7E1D-4D32-880E-03A713BC8EC2}"/>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787C248-294D-4430-9163-A18DB7A0E58F}"/>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4E8BBE7-F812-4E02-8220-479D4B2E9DB2}"/>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AA42D07-05F3-4BE3-81BF-B5F84474EF19}"/>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E1C5E67-B32B-49DC-BF5E-D25C7CF20873}"/>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6B1788E-1754-47A2-853A-6FE39EEB1E03}"/>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7682792-A763-4918-B362-26D487DE471E}"/>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D52BF25-0CAE-4903-A7E6-8A7768DD1F70}"/>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A14A49A-F4B0-444F-8BA5-9DC89AC760A0}"/>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D09471A-4DE2-47CD-AED8-27D5B1050BDC}"/>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4C0A412-5D4A-44E9-9738-BD17D84887C4}"/>
                </a:ext>
              </a:extLst>
            </p:cNvPr>
            <p:cNvCxnSpPr>
              <a:cxnSpLocks/>
            </p:cNvCxnSpPr>
            <p:nvPr/>
          </p:nvCxnSpPr>
          <p:spPr>
            <a:xfrm>
              <a:off x="-6214"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2F41B69-68CE-41EF-BBED-1CD4FF7A9F0B}"/>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3B5DECC-07DB-431C-88EC-3AEE965EC130}"/>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6CE55D3-190F-47D1-98A6-D7281E51E020}"/>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324378-6046-45CC-A273-AE16EFF671D7}"/>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190AD03-D044-4A15-879F-BC87B702ABED}"/>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B3C48A-196D-4BE2-A7CD-848178CCFCAD}"/>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4F5DF92-38A4-42C0-8492-7C34DBFEF333}"/>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C093942-8F5E-4520-8571-946A6E5CEBA3}"/>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648E900-15FD-4793-A783-15BD86852618}"/>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7" name="Title 1">
            <a:extLst>
              <a:ext uri="{FF2B5EF4-FFF2-40B4-BE49-F238E27FC236}">
                <a16:creationId xmlns:a16="http://schemas.microsoft.com/office/drawing/2014/main" id="{5DF337DA-C179-4649-9021-51ECBB849B65}"/>
              </a:ext>
            </a:extLst>
          </p:cNvPr>
          <p:cNvSpPr>
            <a:spLocks noGrp="1"/>
          </p:cNvSpPr>
          <p:nvPr>
            <p:ph type="title"/>
          </p:nvPr>
        </p:nvSpPr>
        <p:spPr>
          <a:xfrm>
            <a:off x="457200" y="3520914"/>
            <a:ext cx="5552414" cy="2727486"/>
          </a:xfrm>
          <a:prstGeom prst="rect">
            <a:avLst/>
          </a:prstGeom>
        </p:spPr>
        <p:txBody>
          <a:bodyPr anchor="t">
            <a:normAutofit/>
          </a:bodyPr>
          <a:lstStyle>
            <a:lvl1pPr>
              <a:defRPr>
                <a:solidFill>
                  <a:schemeClr val="tx2"/>
                </a:solidFill>
              </a:defRPr>
            </a:lvl1pPr>
          </a:lstStyle>
          <a:p>
            <a:pPr>
              <a:lnSpc>
                <a:spcPct val="110000"/>
              </a:lnSpc>
            </a:pPr>
            <a:r>
              <a:rPr lang="en-US">
                <a:solidFill>
                  <a:schemeClr val="tx2"/>
                </a:solidFill>
                <a:cs typeface="Posterama" panose="020B0504020200020000" pitchFamily="34" charset="0"/>
              </a:rPr>
              <a:t>Click to edit Master title style</a:t>
            </a:r>
            <a:endParaRPr lang="en-US" dirty="0">
              <a:solidFill>
                <a:schemeClr val="tx2"/>
              </a:solidFill>
              <a:cs typeface="Posterama" panose="020B0504020200020000" pitchFamily="34" charset="0"/>
            </a:endParaRPr>
          </a:p>
        </p:txBody>
      </p:sp>
      <p:sp>
        <p:nvSpPr>
          <p:cNvPr id="50" name="Picture Placeholder 44">
            <a:extLst>
              <a:ext uri="{FF2B5EF4-FFF2-40B4-BE49-F238E27FC236}">
                <a16:creationId xmlns:a16="http://schemas.microsoft.com/office/drawing/2014/main" id="{CDAEDC08-93B5-4CC2-A77F-91F47AD1D735}"/>
              </a:ext>
            </a:extLst>
          </p:cNvPr>
          <p:cNvSpPr>
            <a:spLocks noGrp="1"/>
          </p:cNvSpPr>
          <p:nvPr>
            <p:ph type="pic" sz="quarter" idx="13" hasCustomPrompt="1"/>
          </p:nvPr>
        </p:nvSpPr>
        <p:spPr>
          <a:xfrm>
            <a:off x="190500" y="195263"/>
            <a:ext cx="5837238" cy="2960687"/>
          </a:xfrm>
          <a:prstGeom prst="rect">
            <a:avLst/>
          </a:prstGeom>
        </p:spPr>
        <p:txBody>
          <a:bodyPr/>
          <a:lstStyle>
            <a:lvl1pPr marL="0" indent="0" algn="ctr">
              <a:buNone/>
              <a:defRPr>
                <a:solidFill>
                  <a:schemeClr val="tx2"/>
                </a:solidFill>
              </a:defRPr>
            </a:lvl1pPr>
          </a:lstStyle>
          <a:p>
            <a:r>
              <a:rPr lang="en-US" dirty="0"/>
              <a:t>Insert photo here</a:t>
            </a:r>
          </a:p>
        </p:txBody>
      </p:sp>
      <p:sp>
        <p:nvSpPr>
          <p:cNvPr id="51" name="Picture Placeholder 48">
            <a:extLst>
              <a:ext uri="{FF2B5EF4-FFF2-40B4-BE49-F238E27FC236}">
                <a16:creationId xmlns:a16="http://schemas.microsoft.com/office/drawing/2014/main" id="{C34DF4FD-6356-4CA5-9E6F-749666E2D43A}"/>
              </a:ext>
            </a:extLst>
          </p:cNvPr>
          <p:cNvSpPr>
            <a:spLocks noGrp="1"/>
          </p:cNvSpPr>
          <p:nvPr>
            <p:ph type="pic" sz="quarter" idx="14" hasCustomPrompt="1"/>
          </p:nvPr>
        </p:nvSpPr>
        <p:spPr>
          <a:xfrm>
            <a:off x="6164265" y="184840"/>
            <a:ext cx="5841996" cy="2987199"/>
          </a:xfrm>
          <a:prstGeom prst="rect">
            <a:avLst/>
          </a:prstGeom>
        </p:spPr>
        <p:txBody>
          <a:bodyPr/>
          <a:lstStyle>
            <a:lvl1pPr marL="0" indent="0" algn="ctr">
              <a:buNone/>
              <a:defRPr>
                <a:solidFill>
                  <a:schemeClr val="tx2"/>
                </a:solidFill>
              </a:defRPr>
            </a:lvl1pPr>
          </a:lstStyle>
          <a:p>
            <a:r>
              <a:rPr lang="en-US" dirty="0"/>
              <a:t>Insert photo here</a:t>
            </a:r>
          </a:p>
        </p:txBody>
      </p:sp>
      <p:sp>
        <p:nvSpPr>
          <p:cNvPr id="39" name="Content Placeholder 38">
            <a:extLst>
              <a:ext uri="{FF2B5EF4-FFF2-40B4-BE49-F238E27FC236}">
                <a16:creationId xmlns:a16="http://schemas.microsoft.com/office/drawing/2014/main" id="{9C696AEE-49AB-4D07-90D6-AD1902517231}"/>
              </a:ext>
            </a:extLst>
          </p:cNvPr>
          <p:cNvSpPr>
            <a:spLocks noGrp="1"/>
          </p:cNvSpPr>
          <p:nvPr>
            <p:ph sz="quarter" idx="15" hasCustomPrompt="1"/>
          </p:nvPr>
        </p:nvSpPr>
        <p:spPr>
          <a:xfrm>
            <a:off x="6189663" y="3525611"/>
            <a:ext cx="5816600" cy="2720975"/>
          </a:xfrm>
          <a:prstGeom prst="rect">
            <a:avLst/>
          </a:prstGeom>
        </p:spPr>
        <p:txBody>
          <a:bodyPr/>
          <a:lstStyle>
            <a:lvl1pPr marL="0" indent="0">
              <a:buNone/>
              <a:defRPr sz="2400">
                <a:solidFill>
                  <a:schemeClr val="tx2"/>
                </a:solidFill>
              </a:defRPr>
            </a:lvl1pPr>
            <a:lvl2pPr marL="0" indent="0">
              <a:buNone/>
              <a:defRPr sz="2400">
                <a:solidFill>
                  <a:schemeClr val="tx2"/>
                </a:solidFill>
              </a:defRPr>
            </a:lvl2pPr>
            <a:lvl3pPr marL="0" indent="0">
              <a:buNone/>
              <a:defRPr sz="2400">
                <a:solidFill>
                  <a:schemeClr val="tx2"/>
                </a:solidFill>
              </a:defRPr>
            </a:lvl3pPr>
            <a:lvl4pPr marL="0" indent="0">
              <a:buNone/>
              <a:defRPr sz="2400">
                <a:solidFill>
                  <a:schemeClr val="tx2"/>
                </a:solidFill>
              </a:defRPr>
            </a:lvl4pPr>
            <a:lvl5pPr marL="0" indent="0">
              <a:buNone/>
              <a:defRPr sz="2400">
                <a:solidFill>
                  <a:schemeClr val="tx2"/>
                </a:solidFill>
              </a:defRPr>
            </a:lvl5pPr>
          </a:lstStyle>
          <a:p>
            <a:pPr lvl="0"/>
            <a:r>
              <a:rPr lang="en-US" dirty="0"/>
              <a:t>Click to add text</a:t>
            </a:r>
          </a:p>
        </p:txBody>
      </p:sp>
      <p:sp>
        <p:nvSpPr>
          <p:cNvPr id="52" name="Date Placeholder 3">
            <a:extLst>
              <a:ext uri="{FF2B5EF4-FFF2-40B4-BE49-F238E27FC236}">
                <a16:creationId xmlns:a16="http://schemas.microsoft.com/office/drawing/2014/main" id="{CEABCB88-BA9F-47D3-A787-DF88895F2557}"/>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53" name="Footer Placeholder 4">
            <a:extLst>
              <a:ext uri="{FF2B5EF4-FFF2-40B4-BE49-F238E27FC236}">
                <a16:creationId xmlns:a16="http://schemas.microsoft.com/office/drawing/2014/main" id="{6244155B-5D28-4D19-90C2-1FBB57AA8E80}"/>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54" name="Slide Number Placeholder 5">
            <a:extLst>
              <a:ext uri="{FF2B5EF4-FFF2-40B4-BE49-F238E27FC236}">
                <a16:creationId xmlns:a16="http://schemas.microsoft.com/office/drawing/2014/main" id="{E2F1D5A7-A160-4678-8595-C5E217295F85}"/>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1738827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88878880-76F2-45B5-916B-36E7EE2B1CFF}"/>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1B75C3C8-6E32-4269-9316-DC942E00A4E2}"/>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ight Triangle 3">
            <a:extLst>
              <a:ext uri="{FF2B5EF4-FFF2-40B4-BE49-F238E27FC236}">
                <a16:creationId xmlns:a16="http://schemas.microsoft.com/office/drawing/2014/main" id="{247C2144-3704-461F-AEA4-5AD7F2A4BA9E}"/>
              </a:ext>
              <a:ext uri="{C183D7F6-B498-43B3-948B-1728B52AA6E4}">
                <adec:decorative xmlns:adec="http://schemas.microsoft.com/office/drawing/2017/decorative" val="1"/>
              </a:ext>
            </a:extLst>
          </p:cNvPr>
          <p:cNvSpPr/>
          <p:nvPr userDrawn="1"/>
        </p:nvSpPr>
        <p:spPr>
          <a:xfrm rot="13500000">
            <a:off x="-284145" y="1559143"/>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Document 4">
            <a:extLst>
              <a:ext uri="{FF2B5EF4-FFF2-40B4-BE49-F238E27FC236}">
                <a16:creationId xmlns:a16="http://schemas.microsoft.com/office/drawing/2014/main" id="{5C2F4A0D-E022-45C1-A4F2-BDD40ECBB273}"/>
              </a:ext>
              <a:ext uri="{C183D7F6-B498-43B3-948B-1728B52AA6E4}">
                <adec:decorative xmlns:adec="http://schemas.microsoft.com/office/drawing/2017/decorative" val="1"/>
              </a:ext>
            </a:extLst>
          </p:cNvPr>
          <p:cNvSpPr/>
          <p:nvPr userDrawn="1"/>
        </p:nvSpPr>
        <p:spPr>
          <a:xfrm rot="5400000">
            <a:off x="7455724" y="2105114"/>
            <a:ext cx="6858000" cy="2647778"/>
          </a:xfrm>
          <a:prstGeom prst="flowChartDocument">
            <a:avLst/>
          </a:prstGeom>
          <a:solidFill>
            <a:schemeClr val="accent5">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6" name="Group 5">
            <a:extLst>
              <a:ext uri="{FF2B5EF4-FFF2-40B4-BE49-F238E27FC236}">
                <a16:creationId xmlns:a16="http://schemas.microsoft.com/office/drawing/2014/main" id="{3B95DAD1-C9F8-42EA-938C-AD799D0D1D1F}"/>
              </a:ext>
              <a:ext uri="{C183D7F6-B498-43B3-948B-1728B52AA6E4}">
                <adec:decorative xmlns:adec="http://schemas.microsoft.com/office/drawing/2017/decorative" val="1"/>
              </a:ext>
            </a:extLst>
          </p:cNvPr>
          <p:cNvGrpSpPr/>
          <p:nvPr userDrawn="1"/>
        </p:nvGrpSpPr>
        <p:grpSpPr>
          <a:xfrm>
            <a:off x="0" y="0"/>
            <a:ext cx="12214827" cy="6858000"/>
            <a:chOff x="-6214" y="-1"/>
            <a:chExt cx="12214827" cy="6858000"/>
          </a:xfrm>
        </p:grpSpPr>
        <p:cxnSp>
          <p:nvCxnSpPr>
            <p:cNvPr id="7" name="Straight Connector 6">
              <a:extLst>
                <a:ext uri="{FF2B5EF4-FFF2-40B4-BE49-F238E27FC236}">
                  <a16:creationId xmlns:a16="http://schemas.microsoft.com/office/drawing/2014/main" id="{CE106CB0-0456-42D2-9064-D8307EE2EE64}"/>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6564272-B469-4B76-89B3-EAE1C5EA5577}"/>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C812937-53FC-4F40-9E1F-62BD5DC5C8EA}"/>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5C30D30-0592-4A8D-9BFB-E39327DEB08D}"/>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EF5218-294E-41E0-B835-6CD21C0AB503}"/>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4EAD817-B289-4780-AF71-3A814DA15175}"/>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15FE1B7-342F-44E3-9A5F-4320F4B56F12}"/>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F304BD3-68AC-49BC-8B74-71637404CEEC}"/>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859D2C-72C4-411A-BD82-8368DDC03513}"/>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B22EA31-AED9-4314-8509-4087F82F1112}"/>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4E3D353-A425-4930-AC93-9A9F93EC07EF}"/>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5827C0-9081-4304-98D0-28375902854E}"/>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FBC916B-3AAC-4825-8D0F-923D60C0DA4E}"/>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3085D6A-11B7-416E-9A80-085550712976}"/>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1619986-89C6-4164-BD69-5117CB5E3D0D}"/>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D63A74F-F1A7-4546-BCB1-3C49033B344A}"/>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8BEE97-AC71-4466-82E9-05302D19D2B2}"/>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FB7EA87-48DE-40EC-97C4-1119D6E0BCFB}"/>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709E735-55F1-46BE-964B-17589798C459}"/>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AE224F2-AB69-40F3-83FC-5A1C2985F114}"/>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0841DFB-48FF-4E4C-BD80-FAEDD9869CA5}"/>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3F2079C-0840-41A3-B649-BFA2657D7FCC}"/>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24F5B96-0C46-4542-959C-A0AB18C7DAE4}"/>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7E7EDBA-8F85-4F7A-A17D-6B49A51D412C}"/>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3D3094-2C9C-4299-9065-669FFD8F5DD2}"/>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E307EDA-19A4-4312-920D-EC02D2A70CBD}"/>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2953220-FAE3-4A55-B3C5-632C82C456AA}"/>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2B2B007-553A-4A33-B077-9CA9D0313326}"/>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E213DEB-4CFC-46B3-8DB4-77581E46552F}"/>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Title 1">
            <a:extLst>
              <a:ext uri="{FF2B5EF4-FFF2-40B4-BE49-F238E27FC236}">
                <a16:creationId xmlns:a16="http://schemas.microsoft.com/office/drawing/2014/main" id="{EBBBF2BB-36BE-45E7-A35B-260E76E7D477}"/>
              </a:ext>
            </a:extLst>
          </p:cNvPr>
          <p:cNvSpPr>
            <a:spLocks noGrp="1"/>
          </p:cNvSpPr>
          <p:nvPr>
            <p:ph type="title"/>
          </p:nvPr>
        </p:nvSpPr>
        <p:spPr>
          <a:xfrm>
            <a:off x="457200" y="725467"/>
            <a:ext cx="5410197" cy="1982171"/>
          </a:xfrm>
          <a:prstGeom prst="rect">
            <a:avLst/>
          </a:prstGeom>
        </p:spPr>
        <p:txBody>
          <a:bodyPr>
            <a:normAutofit/>
          </a:bodyPr>
          <a:lstStyle/>
          <a:p>
            <a:pPr>
              <a:lnSpc>
                <a:spcPct val="110000"/>
              </a:lnSpc>
            </a:pPr>
            <a:r>
              <a:rPr lang="en-US">
                <a:solidFill>
                  <a:srgbClr val="FFFFFF"/>
                </a:solidFill>
                <a:cs typeface="Posterama" panose="020B0504020200020000" pitchFamily="34" charset="0"/>
              </a:rPr>
              <a:t>Click to edit Master title style</a:t>
            </a:r>
            <a:endParaRPr lang="en-US" dirty="0">
              <a:solidFill>
                <a:srgbClr val="FFFFFF"/>
              </a:solidFill>
              <a:cs typeface="Posterama" panose="020B0504020200020000" pitchFamily="34" charset="0"/>
            </a:endParaRPr>
          </a:p>
        </p:txBody>
      </p:sp>
      <p:sp>
        <p:nvSpPr>
          <p:cNvPr id="42" name="Content Placeholder 38">
            <a:extLst>
              <a:ext uri="{FF2B5EF4-FFF2-40B4-BE49-F238E27FC236}">
                <a16:creationId xmlns:a16="http://schemas.microsoft.com/office/drawing/2014/main" id="{03257FF4-6F58-4A1E-866D-198569F9174B}"/>
              </a:ext>
            </a:extLst>
          </p:cNvPr>
          <p:cNvSpPr>
            <a:spLocks noGrp="1"/>
          </p:cNvSpPr>
          <p:nvPr>
            <p:ph sz="quarter" idx="15" hasCustomPrompt="1"/>
          </p:nvPr>
        </p:nvSpPr>
        <p:spPr>
          <a:xfrm>
            <a:off x="453104" y="2957665"/>
            <a:ext cx="5543524" cy="3358733"/>
          </a:xfrm>
          <a:prstGeom prst="rect">
            <a:avLst/>
          </a:prstGeom>
        </p:spPr>
        <p:txBody>
          <a:bodyPr/>
          <a:lstStyle>
            <a:lvl1pPr marL="0" indent="0">
              <a:lnSpc>
                <a:spcPct val="120000"/>
              </a:lnSpc>
              <a:buNone/>
              <a:defRPr sz="1800">
                <a:solidFill>
                  <a:schemeClr val="bg1"/>
                </a:solidFill>
              </a:defRPr>
            </a:lvl1pPr>
            <a:lvl2pPr marL="0" indent="0">
              <a:buNone/>
              <a:defRPr sz="2400">
                <a:solidFill>
                  <a:schemeClr val="tx2"/>
                </a:solidFill>
              </a:defRPr>
            </a:lvl2pPr>
            <a:lvl3pPr marL="0" indent="0">
              <a:buNone/>
              <a:defRPr sz="2400">
                <a:solidFill>
                  <a:schemeClr val="tx2"/>
                </a:solidFill>
              </a:defRPr>
            </a:lvl3pPr>
            <a:lvl4pPr marL="0" indent="0">
              <a:buNone/>
              <a:defRPr sz="2400">
                <a:solidFill>
                  <a:schemeClr val="tx2"/>
                </a:solidFill>
              </a:defRPr>
            </a:lvl4pPr>
            <a:lvl5pPr marL="0" indent="0">
              <a:buNone/>
              <a:defRPr sz="2400">
                <a:solidFill>
                  <a:schemeClr val="tx2"/>
                </a:solidFill>
              </a:defRPr>
            </a:lvl5pPr>
          </a:lstStyle>
          <a:p>
            <a:pPr lvl="0"/>
            <a:r>
              <a:rPr lang="en-US" dirty="0"/>
              <a:t>Click to add text</a:t>
            </a:r>
          </a:p>
        </p:txBody>
      </p:sp>
      <p:sp>
        <p:nvSpPr>
          <p:cNvPr id="44" name="Picture Placeholder 42">
            <a:extLst>
              <a:ext uri="{FF2B5EF4-FFF2-40B4-BE49-F238E27FC236}">
                <a16:creationId xmlns:a16="http://schemas.microsoft.com/office/drawing/2014/main" id="{32195099-4E20-48F3-8272-F12592AD44FC}"/>
              </a:ext>
            </a:extLst>
          </p:cNvPr>
          <p:cNvSpPr>
            <a:spLocks noGrp="1"/>
          </p:cNvSpPr>
          <p:nvPr>
            <p:ph type="pic" sz="quarter" idx="13" hasCustomPrompt="1"/>
          </p:nvPr>
        </p:nvSpPr>
        <p:spPr>
          <a:xfrm>
            <a:off x="6619875" y="725487"/>
            <a:ext cx="5388490" cy="5519467"/>
          </a:xfrm>
          <a:prstGeom prst="rect">
            <a:avLst/>
          </a:prstGeom>
        </p:spPr>
        <p:txBody>
          <a:bodyPr/>
          <a:lstStyle>
            <a:lvl1pPr marL="0" indent="0" algn="ctr">
              <a:buNone/>
              <a:defRPr/>
            </a:lvl1pPr>
          </a:lstStyle>
          <a:p>
            <a:r>
              <a:rPr lang="en-US" dirty="0"/>
              <a:t>Insert photo here</a:t>
            </a:r>
          </a:p>
        </p:txBody>
      </p:sp>
      <p:sp>
        <p:nvSpPr>
          <p:cNvPr id="39" name="Date Placeholder 3">
            <a:extLst>
              <a:ext uri="{FF2B5EF4-FFF2-40B4-BE49-F238E27FC236}">
                <a16:creationId xmlns:a16="http://schemas.microsoft.com/office/drawing/2014/main" id="{CFCED92E-6EA8-410D-90AD-DF0B229BF33D}"/>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bg1"/>
                </a:solidFill>
              </a:defRPr>
            </a:lvl1pPr>
          </a:lstStyle>
          <a:p>
            <a:r>
              <a:rPr lang="en-US" dirty="0"/>
              <a:t>2/2/20XX</a:t>
            </a:r>
          </a:p>
        </p:txBody>
      </p:sp>
      <p:sp>
        <p:nvSpPr>
          <p:cNvPr id="40" name="Footer Placeholder 4">
            <a:extLst>
              <a:ext uri="{FF2B5EF4-FFF2-40B4-BE49-F238E27FC236}">
                <a16:creationId xmlns:a16="http://schemas.microsoft.com/office/drawing/2014/main" id="{FC6D7D3E-FCD8-42CA-A1BB-9112B5530576}"/>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bg1"/>
                </a:solidFill>
              </a:defRPr>
            </a:lvl1pPr>
          </a:lstStyle>
          <a:p>
            <a:r>
              <a:rPr lang="en-US" dirty="0"/>
              <a:t>PRESENTATION TITLE</a:t>
            </a:r>
          </a:p>
        </p:txBody>
      </p:sp>
      <p:sp>
        <p:nvSpPr>
          <p:cNvPr id="41" name="Slide Number Placeholder 5">
            <a:extLst>
              <a:ext uri="{FF2B5EF4-FFF2-40B4-BE49-F238E27FC236}">
                <a16:creationId xmlns:a16="http://schemas.microsoft.com/office/drawing/2014/main" id="{A49CA3E6-DD23-4395-AE34-560EA1122353}"/>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bg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3948112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46" name="Title 1">
            <a:extLst>
              <a:ext uri="{FF2B5EF4-FFF2-40B4-BE49-F238E27FC236}">
                <a16:creationId xmlns:a16="http://schemas.microsoft.com/office/drawing/2014/main" id="{0B54C968-9162-4E94-9F00-9921A43337D8}"/>
              </a:ext>
            </a:extLst>
          </p:cNvPr>
          <p:cNvSpPr>
            <a:spLocks noGrp="1"/>
          </p:cNvSpPr>
          <p:nvPr>
            <p:ph type="ctrTitle"/>
          </p:nvPr>
        </p:nvSpPr>
        <p:spPr>
          <a:xfrm>
            <a:off x="-9890" y="1"/>
            <a:ext cx="6168182" cy="6858000"/>
          </a:xfrm>
          <a:custGeom>
            <a:avLst/>
            <a:gdLst>
              <a:gd name="connsiteX0" fmla="*/ 0 w 5115291"/>
              <a:gd name="connsiteY0" fmla="*/ 0 h 6857989"/>
              <a:gd name="connsiteX1" fmla="*/ 5115291 w 5115291"/>
              <a:gd name="connsiteY1" fmla="*/ 0 h 6857989"/>
              <a:gd name="connsiteX2" fmla="*/ 5115291 w 5115291"/>
              <a:gd name="connsiteY2" fmla="*/ 6857989 h 6857989"/>
              <a:gd name="connsiteX3" fmla="*/ 0 w 5115291"/>
              <a:gd name="connsiteY3" fmla="*/ 6857989 h 6857989"/>
              <a:gd name="connsiteX4" fmla="*/ 0 w 5115291"/>
              <a:gd name="connsiteY4" fmla="*/ 0 h 6857989"/>
              <a:gd name="connsiteX0" fmla="*/ 0 w 5115291"/>
              <a:gd name="connsiteY0" fmla="*/ 8467 h 6866456"/>
              <a:gd name="connsiteX1" fmla="*/ 5022158 w 5115291"/>
              <a:gd name="connsiteY1" fmla="*/ 0 h 6866456"/>
              <a:gd name="connsiteX2" fmla="*/ 5115291 w 5115291"/>
              <a:gd name="connsiteY2" fmla="*/ 6866456 h 6866456"/>
              <a:gd name="connsiteX3" fmla="*/ 0 w 5115291"/>
              <a:gd name="connsiteY3" fmla="*/ 6866456 h 6866456"/>
              <a:gd name="connsiteX4" fmla="*/ 0 w 5115291"/>
              <a:gd name="connsiteY4" fmla="*/ 8467 h 6866456"/>
              <a:gd name="connsiteX0" fmla="*/ 0 w 5115291"/>
              <a:gd name="connsiteY0" fmla="*/ 0 h 6857989"/>
              <a:gd name="connsiteX1" fmla="*/ 5013692 w 5115291"/>
              <a:gd name="connsiteY1" fmla="*/ 0 h 6857989"/>
              <a:gd name="connsiteX2" fmla="*/ 5115291 w 5115291"/>
              <a:gd name="connsiteY2" fmla="*/ 6857989 h 6857989"/>
              <a:gd name="connsiteX3" fmla="*/ 0 w 5115291"/>
              <a:gd name="connsiteY3" fmla="*/ 6857989 h 6857989"/>
              <a:gd name="connsiteX4" fmla="*/ 0 w 5115291"/>
              <a:gd name="connsiteY4" fmla="*/ 0 h 6857989"/>
              <a:gd name="connsiteX0" fmla="*/ 0 w 5691024"/>
              <a:gd name="connsiteY0" fmla="*/ 0 h 6857989"/>
              <a:gd name="connsiteX1" fmla="*/ 5013692 w 5691024"/>
              <a:gd name="connsiteY1" fmla="*/ 0 h 6857989"/>
              <a:gd name="connsiteX2" fmla="*/ 5691024 w 5691024"/>
              <a:gd name="connsiteY2" fmla="*/ 3098800 h 6857989"/>
              <a:gd name="connsiteX3" fmla="*/ 5115291 w 5691024"/>
              <a:gd name="connsiteY3" fmla="*/ 6857989 h 6857989"/>
              <a:gd name="connsiteX4" fmla="*/ 0 w 5691024"/>
              <a:gd name="connsiteY4" fmla="*/ 6857989 h 6857989"/>
              <a:gd name="connsiteX5" fmla="*/ 0 w 5691024"/>
              <a:gd name="connsiteY5" fmla="*/ 0 h 6857989"/>
              <a:gd name="connsiteX0" fmla="*/ 0 w 6141720"/>
              <a:gd name="connsiteY0" fmla="*/ 0 h 6857989"/>
              <a:gd name="connsiteX1" fmla="*/ 5013692 w 6141720"/>
              <a:gd name="connsiteY1" fmla="*/ 0 h 6857989"/>
              <a:gd name="connsiteX2" fmla="*/ 5691024 w 6141720"/>
              <a:gd name="connsiteY2" fmla="*/ 3098800 h 6857989"/>
              <a:gd name="connsiteX3" fmla="*/ 6131290 w 6141720"/>
              <a:gd name="connsiteY3" fmla="*/ 5672667 h 6857989"/>
              <a:gd name="connsiteX4" fmla="*/ 5115291 w 6141720"/>
              <a:gd name="connsiteY4" fmla="*/ 6857989 h 6857989"/>
              <a:gd name="connsiteX5" fmla="*/ 0 w 6141720"/>
              <a:gd name="connsiteY5" fmla="*/ 6857989 h 6857989"/>
              <a:gd name="connsiteX6" fmla="*/ 0 w 6141720"/>
              <a:gd name="connsiteY6" fmla="*/ 0 h 6857989"/>
              <a:gd name="connsiteX0" fmla="*/ 0 w 6141720"/>
              <a:gd name="connsiteY0" fmla="*/ 0 h 6857989"/>
              <a:gd name="connsiteX1" fmla="*/ 5013692 w 6141720"/>
              <a:gd name="connsiteY1" fmla="*/ 0 h 6857989"/>
              <a:gd name="connsiteX2" fmla="*/ 5691024 w 6141720"/>
              <a:gd name="connsiteY2" fmla="*/ 3098800 h 6857989"/>
              <a:gd name="connsiteX3" fmla="*/ 6131290 w 6141720"/>
              <a:gd name="connsiteY3" fmla="*/ 5672667 h 6857989"/>
              <a:gd name="connsiteX4" fmla="*/ 5115291 w 6141720"/>
              <a:gd name="connsiteY4" fmla="*/ 6857989 h 6857989"/>
              <a:gd name="connsiteX5" fmla="*/ 0 w 6141720"/>
              <a:gd name="connsiteY5" fmla="*/ 6857989 h 6857989"/>
              <a:gd name="connsiteX6" fmla="*/ 0 w 6141720"/>
              <a:gd name="connsiteY6" fmla="*/ 0 h 6857989"/>
              <a:gd name="connsiteX0" fmla="*/ 0 w 6141720"/>
              <a:gd name="connsiteY0" fmla="*/ 0 h 6857989"/>
              <a:gd name="connsiteX1" fmla="*/ 5013692 w 6141720"/>
              <a:gd name="connsiteY1" fmla="*/ 0 h 6857989"/>
              <a:gd name="connsiteX2" fmla="*/ 5691024 w 6141720"/>
              <a:gd name="connsiteY2" fmla="*/ 3098800 h 6857989"/>
              <a:gd name="connsiteX3" fmla="*/ 6131290 w 6141720"/>
              <a:gd name="connsiteY3" fmla="*/ 5672667 h 6857989"/>
              <a:gd name="connsiteX4" fmla="*/ 5115291 w 6141720"/>
              <a:gd name="connsiteY4" fmla="*/ 6857989 h 6857989"/>
              <a:gd name="connsiteX5" fmla="*/ 0 w 6141720"/>
              <a:gd name="connsiteY5" fmla="*/ 6857989 h 6857989"/>
              <a:gd name="connsiteX6" fmla="*/ 0 w 6141720"/>
              <a:gd name="connsiteY6" fmla="*/ 0 h 6857989"/>
              <a:gd name="connsiteX0" fmla="*/ 0 w 6175182"/>
              <a:gd name="connsiteY0" fmla="*/ 0 h 6857989"/>
              <a:gd name="connsiteX1" fmla="*/ 5013692 w 6175182"/>
              <a:gd name="connsiteY1" fmla="*/ 0 h 6857989"/>
              <a:gd name="connsiteX2" fmla="*/ 5691024 w 6175182"/>
              <a:gd name="connsiteY2" fmla="*/ 3098800 h 6857989"/>
              <a:gd name="connsiteX3" fmla="*/ 6131290 w 6175182"/>
              <a:gd name="connsiteY3" fmla="*/ 5672667 h 6857989"/>
              <a:gd name="connsiteX4" fmla="*/ 5115291 w 6175182"/>
              <a:gd name="connsiteY4" fmla="*/ 6857989 h 6857989"/>
              <a:gd name="connsiteX5" fmla="*/ 0 w 6175182"/>
              <a:gd name="connsiteY5" fmla="*/ 6857989 h 6857989"/>
              <a:gd name="connsiteX6" fmla="*/ 0 w 6175182"/>
              <a:gd name="connsiteY6" fmla="*/ 0 h 6857989"/>
              <a:gd name="connsiteX0" fmla="*/ 0 w 6175182"/>
              <a:gd name="connsiteY0" fmla="*/ 0 h 6857989"/>
              <a:gd name="connsiteX1" fmla="*/ 5013692 w 6175182"/>
              <a:gd name="connsiteY1" fmla="*/ 0 h 6857989"/>
              <a:gd name="connsiteX2" fmla="*/ 5691024 w 6175182"/>
              <a:gd name="connsiteY2" fmla="*/ 3098800 h 6857989"/>
              <a:gd name="connsiteX3" fmla="*/ 6131290 w 6175182"/>
              <a:gd name="connsiteY3" fmla="*/ 5672667 h 6857989"/>
              <a:gd name="connsiteX4" fmla="*/ 5115291 w 6175182"/>
              <a:gd name="connsiteY4" fmla="*/ 6857989 h 6857989"/>
              <a:gd name="connsiteX5" fmla="*/ 0 w 6175182"/>
              <a:gd name="connsiteY5" fmla="*/ 6857989 h 6857989"/>
              <a:gd name="connsiteX6" fmla="*/ 0 w 6175182"/>
              <a:gd name="connsiteY6" fmla="*/ 0 h 6857989"/>
              <a:gd name="connsiteX0" fmla="*/ 0 w 6175182"/>
              <a:gd name="connsiteY0" fmla="*/ 0 h 6866456"/>
              <a:gd name="connsiteX1" fmla="*/ 5013692 w 6175182"/>
              <a:gd name="connsiteY1" fmla="*/ 0 h 6866456"/>
              <a:gd name="connsiteX2" fmla="*/ 5691024 w 6175182"/>
              <a:gd name="connsiteY2" fmla="*/ 3098800 h 6866456"/>
              <a:gd name="connsiteX3" fmla="*/ 6131290 w 6175182"/>
              <a:gd name="connsiteY3" fmla="*/ 5672667 h 6866456"/>
              <a:gd name="connsiteX4" fmla="*/ 5843424 w 6175182"/>
              <a:gd name="connsiteY4" fmla="*/ 6866456 h 6866456"/>
              <a:gd name="connsiteX5" fmla="*/ 0 w 6175182"/>
              <a:gd name="connsiteY5" fmla="*/ 6857989 h 6866456"/>
              <a:gd name="connsiteX6" fmla="*/ 0 w 6175182"/>
              <a:gd name="connsiteY6" fmla="*/ 0 h 6866456"/>
              <a:gd name="connsiteX0" fmla="*/ 0 w 6175182"/>
              <a:gd name="connsiteY0" fmla="*/ 0 h 6866456"/>
              <a:gd name="connsiteX1" fmla="*/ 5013692 w 6175182"/>
              <a:gd name="connsiteY1" fmla="*/ 0 h 6866456"/>
              <a:gd name="connsiteX2" fmla="*/ 5691024 w 6175182"/>
              <a:gd name="connsiteY2" fmla="*/ 3098800 h 6866456"/>
              <a:gd name="connsiteX3" fmla="*/ 6131290 w 6175182"/>
              <a:gd name="connsiteY3" fmla="*/ 5672667 h 6866456"/>
              <a:gd name="connsiteX4" fmla="*/ 5843424 w 6175182"/>
              <a:gd name="connsiteY4" fmla="*/ 6866456 h 6866456"/>
              <a:gd name="connsiteX5" fmla="*/ 0 w 6175182"/>
              <a:gd name="connsiteY5" fmla="*/ 6857989 h 6866456"/>
              <a:gd name="connsiteX6" fmla="*/ 0 w 6175182"/>
              <a:gd name="connsiteY6" fmla="*/ 0 h 6866456"/>
              <a:gd name="connsiteX0" fmla="*/ 0 w 6175182"/>
              <a:gd name="connsiteY0" fmla="*/ 0 h 6866456"/>
              <a:gd name="connsiteX1" fmla="*/ 5013692 w 6175182"/>
              <a:gd name="connsiteY1" fmla="*/ 0 h 6866456"/>
              <a:gd name="connsiteX2" fmla="*/ 5691024 w 6175182"/>
              <a:gd name="connsiteY2" fmla="*/ 3098800 h 6866456"/>
              <a:gd name="connsiteX3" fmla="*/ 6131290 w 6175182"/>
              <a:gd name="connsiteY3" fmla="*/ 5672667 h 6866456"/>
              <a:gd name="connsiteX4" fmla="*/ 5843424 w 6175182"/>
              <a:gd name="connsiteY4" fmla="*/ 6866456 h 6866456"/>
              <a:gd name="connsiteX5" fmla="*/ 0 w 6175182"/>
              <a:gd name="connsiteY5" fmla="*/ 6857989 h 6866456"/>
              <a:gd name="connsiteX6" fmla="*/ 0 w 6175182"/>
              <a:gd name="connsiteY6" fmla="*/ 0 h 6866456"/>
              <a:gd name="connsiteX0" fmla="*/ 0 w 6168182"/>
              <a:gd name="connsiteY0" fmla="*/ 0 h 6866456"/>
              <a:gd name="connsiteX1" fmla="*/ 5013692 w 6168182"/>
              <a:gd name="connsiteY1" fmla="*/ 0 h 6866456"/>
              <a:gd name="connsiteX2" fmla="*/ 5691024 w 6168182"/>
              <a:gd name="connsiteY2" fmla="*/ 3098800 h 6866456"/>
              <a:gd name="connsiteX3" fmla="*/ 6131290 w 6168182"/>
              <a:gd name="connsiteY3" fmla="*/ 5672667 h 6866456"/>
              <a:gd name="connsiteX4" fmla="*/ 5843424 w 6168182"/>
              <a:gd name="connsiteY4" fmla="*/ 6866456 h 6866456"/>
              <a:gd name="connsiteX5" fmla="*/ 0 w 6168182"/>
              <a:gd name="connsiteY5" fmla="*/ 6857989 h 6866456"/>
              <a:gd name="connsiteX6" fmla="*/ 0 w 6168182"/>
              <a:gd name="connsiteY6" fmla="*/ 0 h 686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8182" h="6866456">
                <a:moveTo>
                  <a:pt x="0" y="0"/>
                </a:moveTo>
                <a:lnTo>
                  <a:pt x="5013692" y="0"/>
                </a:lnTo>
                <a:cubicBezTo>
                  <a:pt x="5041915" y="2113844"/>
                  <a:pt x="5392928" y="2241197"/>
                  <a:pt x="5691024" y="3098800"/>
                </a:cubicBezTo>
                <a:cubicBezTo>
                  <a:pt x="6145754" y="4111625"/>
                  <a:pt x="6230068" y="5012267"/>
                  <a:pt x="6131290" y="5672667"/>
                </a:cubicBezTo>
                <a:cubicBezTo>
                  <a:pt x="6035335" y="6070597"/>
                  <a:pt x="5973246" y="6468526"/>
                  <a:pt x="5843424" y="6866456"/>
                </a:cubicBezTo>
                <a:lnTo>
                  <a:pt x="0" y="6857989"/>
                </a:lnTo>
                <a:lnTo>
                  <a:pt x="0" y="0"/>
                </a:lnTo>
                <a:close/>
              </a:path>
            </a:pathLst>
          </a:custGeom>
          <a:solidFill>
            <a:schemeClr val="accent5"/>
          </a:solidFill>
          <a:ln>
            <a:noFill/>
          </a:ln>
        </p:spPr>
        <p:txBody>
          <a:bodyPr lIns="640080" tIns="777240"/>
          <a:lstStyle/>
          <a:p>
            <a:pPr algn="l"/>
            <a:r>
              <a:rPr lang="en-US">
                <a:solidFill>
                  <a:srgbClr val="FFFFFF"/>
                </a:solidFill>
                <a:effectLst>
                  <a:outerShdw blurRad="38100" dist="38100" dir="2700000" algn="tl">
                    <a:srgbClr val="000000">
                      <a:alpha val="43137"/>
                    </a:srgbClr>
                  </a:outerShdw>
                </a:effectLst>
              </a:rPr>
              <a:t>Click to edit Master title style</a:t>
            </a:r>
            <a:endParaRPr lang="en-US" dirty="0">
              <a:solidFill>
                <a:srgbClr val="FFFFFF"/>
              </a:solidFill>
              <a:effectLst>
                <a:outerShdw blurRad="38100" dist="38100" dir="2700000" algn="tl">
                  <a:srgbClr val="000000">
                    <a:alpha val="43137"/>
                  </a:srgbClr>
                </a:outerShdw>
              </a:effectLst>
            </a:endParaRPr>
          </a:p>
        </p:txBody>
      </p:sp>
      <p:sp>
        <p:nvSpPr>
          <p:cNvPr id="45" name="Picture Placeholder 44">
            <a:extLst>
              <a:ext uri="{FF2B5EF4-FFF2-40B4-BE49-F238E27FC236}">
                <a16:creationId xmlns:a16="http://schemas.microsoft.com/office/drawing/2014/main" id="{BA990E7A-F299-4210-97ED-B2240FAF8D7D}"/>
              </a:ext>
            </a:extLst>
          </p:cNvPr>
          <p:cNvSpPr>
            <a:spLocks noGrp="1"/>
          </p:cNvSpPr>
          <p:nvPr>
            <p:ph type="pic" sz="quarter" idx="10" hasCustomPrompt="1"/>
          </p:nvPr>
        </p:nvSpPr>
        <p:spPr>
          <a:xfrm>
            <a:off x="4657725" y="0"/>
            <a:ext cx="7534275" cy="6857999"/>
          </a:xfrm>
          <a:custGeom>
            <a:avLst/>
            <a:gdLst>
              <a:gd name="connsiteX0" fmla="*/ 0 w 7432675"/>
              <a:gd name="connsiteY0" fmla="*/ 6856431 h 6857999"/>
              <a:gd name="connsiteX1" fmla="*/ 1083393 w 7432675"/>
              <a:gd name="connsiteY1" fmla="*/ 6857999 h 6857999"/>
              <a:gd name="connsiteX2" fmla="*/ 0 w 7432675"/>
              <a:gd name="connsiteY2" fmla="*/ 6857999 h 6857999"/>
              <a:gd name="connsiteX3" fmla="*/ 254367 w 7432675"/>
              <a:gd name="connsiteY3" fmla="*/ 0 h 6857999"/>
              <a:gd name="connsiteX4" fmla="*/ 7432675 w 7432675"/>
              <a:gd name="connsiteY4" fmla="*/ 0 h 6857999"/>
              <a:gd name="connsiteX5" fmla="*/ 7432675 w 7432675"/>
              <a:gd name="connsiteY5" fmla="*/ 6857999 h 6857999"/>
              <a:gd name="connsiteX6" fmla="*/ 1084100 w 7432675"/>
              <a:gd name="connsiteY6" fmla="*/ 6857999 h 6857999"/>
              <a:gd name="connsiteX7" fmla="*/ 1170353 w 7432675"/>
              <a:gd name="connsiteY7" fmla="*/ 6559920 h 6857999"/>
              <a:gd name="connsiteX8" fmla="*/ 1371965 w 7432675"/>
              <a:gd name="connsiteY8" fmla="*/ 5665681 h 6857999"/>
              <a:gd name="connsiteX9" fmla="*/ 931699 w 7432675"/>
              <a:gd name="connsiteY9" fmla="*/ 3094984 h 6857999"/>
              <a:gd name="connsiteX10" fmla="*/ 254367 w 7432675"/>
              <a:gd name="connsiteY10"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2675" h="6857999">
                <a:moveTo>
                  <a:pt x="0" y="6856431"/>
                </a:moveTo>
                <a:lnTo>
                  <a:pt x="1083393" y="6857999"/>
                </a:lnTo>
                <a:lnTo>
                  <a:pt x="0" y="6857999"/>
                </a:lnTo>
                <a:close/>
                <a:moveTo>
                  <a:pt x="254367" y="0"/>
                </a:moveTo>
                <a:lnTo>
                  <a:pt x="7432675" y="0"/>
                </a:lnTo>
                <a:lnTo>
                  <a:pt x="7432675" y="6857999"/>
                </a:lnTo>
                <a:lnTo>
                  <a:pt x="1084100" y="6857999"/>
                </a:lnTo>
                <a:lnTo>
                  <a:pt x="1170353" y="6559920"/>
                </a:lnTo>
                <a:cubicBezTo>
                  <a:pt x="1247083" y="6261841"/>
                  <a:pt x="1299999" y="5963761"/>
                  <a:pt x="1371965" y="5665681"/>
                </a:cubicBezTo>
                <a:cubicBezTo>
                  <a:pt x="1470743" y="5006095"/>
                  <a:pt x="1386429" y="4106562"/>
                  <a:pt x="931699" y="3094984"/>
                </a:cubicBezTo>
                <a:cubicBezTo>
                  <a:pt x="633604" y="2238437"/>
                  <a:pt x="282590" y="2111241"/>
                  <a:pt x="254367" y="0"/>
                </a:cubicBezTo>
                <a:close/>
              </a:path>
            </a:pathLst>
          </a:custGeom>
        </p:spPr>
        <p:txBody>
          <a:bodyPr wrap="square">
            <a:noAutofit/>
          </a:bodyPr>
          <a:lstStyle>
            <a:lvl1pPr marL="0" indent="0" algn="ctr">
              <a:buNone/>
              <a:defRPr>
                <a:solidFill>
                  <a:schemeClr val="tx1"/>
                </a:solidFill>
              </a:defRPr>
            </a:lvl1pPr>
          </a:lstStyle>
          <a:p>
            <a:r>
              <a:rPr lang="en-US" dirty="0"/>
              <a:t>Insert photo here</a:t>
            </a:r>
          </a:p>
        </p:txBody>
      </p:sp>
      <p:sp>
        <p:nvSpPr>
          <p:cNvPr id="36" name="Subtitle 2">
            <a:extLst>
              <a:ext uri="{FF2B5EF4-FFF2-40B4-BE49-F238E27FC236}">
                <a16:creationId xmlns:a16="http://schemas.microsoft.com/office/drawing/2014/main" id="{74108930-733F-4442-A067-3D79F6C096BE}"/>
              </a:ext>
            </a:extLst>
          </p:cNvPr>
          <p:cNvSpPr>
            <a:spLocks noGrp="1"/>
          </p:cNvSpPr>
          <p:nvPr>
            <p:ph type="subTitle" idx="1" hasCustomPrompt="1"/>
          </p:nvPr>
        </p:nvSpPr>
        <p:spPr>
          <a:xfrm>
            <a:off x="537410" y="4072044"/>
            <a:ext cx="4567990" cy="1495379"/>
          </a:xfrm>
          <a:prstGeom prst="rect">
            <a:avLst/>
          </a:prstGeom>
        </p:spPr>
        <p:txBody>
          <a:bodyPr/>
          <a:lstStyle>
            <a:lvl1pPr marL="0" indent="0">
              <a:lnSpc>
                <a:spcPct val="100000"/>
              </a:lnSpc>
              <a:buNone/>
              <a:defRPr/>
            </a:lvl1pPr>
          </a:lstStyle>
          <a:p>
            <a:pPr algn="l">
              <a:lnSpc>
                <a:spcPct val="110000"/>
              </a:lnSpc>
              <a:tabLst>
                <a:tab pos="4686300" algn="l"/>
              </a:tabLst>
            </a:pPr>
            <a:r>
              <a:rPr lang="en-US" sz="2200" dirty="0">
                <a:solidFill>
                  <a:srgbClr val="FFFFFF"/>
                </a:solidFill>
                <a:effectLst>
                  <a:outerShdw blurRad="38100" dist="38100" dir="2700000" algn="tl">
                    <a:srgbClr val="000000">
                      <a:alpha val="43137"/>
                    </a:srgbClr>
                  </a:outerShdw>
                </a:effectLst>
              </a:rPr>
              <a:t>Click to add subtitle</a:t>
            </a:r>
          </a:p>
        </p:txBody>
      </p:sp>
    </p:spTree>
    <p:extLst>
      <p:ext uri="{BB962C8B-B14F-4D97-AF65-F5344CB8AC3E}">
        <p14:creationId xmlns:p14="http://schemas.microsoft.com/office/powerpoint/2010/main" val="1826128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1BA840BD-172F-4ADB-A4C1-EA3FB3A68A67}"/>
              </a:ext>
              <a:ext uri="{C183D7F6-B498-43B3-948B-1728B52AA6E4}">
                <adec:decorative xmlns:adec="http://schemas.microsoft.com/office/drawing/2017/decorative" val="1"/>
              </a:ext>
            </a:extLst>
          </p:cNvPr>
          <p:cNvSpPr/>
          <p:nvPr userDrawn="1"/>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D0D03E71-B54E-4A6E-A4F8-B6056182446C}"/>
              </a:ext>
              <a:ext uri="{C183D7F6-B498-43B3-948B-1728B52AA6E4}">
                <adec:decorative xmlns:adec="http://schemas.microsoft.com/office/drawing/2017/decorative" val="1"/>
              </a:ext>
            </a:extLst>
          </p:cNvPr>
          <p:cNvSpPr/>
          <p:nvPr userDrawn="1"/>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 name="Right Triangle 3">
            <a:extLst>
              <a:ext uri="{FF2B5EF4-FFF2-40B4-BE49-F238E27FC236}">
                <a16:creationId xmlns:a16="http://schemas.microsoft.com/office/drawing/2014/main" id="{DD6F5FA1-46FA-4429-A549-1D06D0D7D981}"/>
              </a:ext>
              <a:ext uri="{C183D7F6-B498-43B3-948B-1728B52AA6E4}">
                <adec:decorative xmlns:adec="http://schemas.microsoft.com/office/drawing/2017/decorative" val="1"/>
              </a:ext>
            </a:extLst>
          </p:cNvPr>
          <p:cNvSpPr/>
          <p:nvPr userDrawn="1"/>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971BDD7C-B416-481F-A16C-3B14FBB3132F}"/>
              </a:ext>
              <a:ext uri="{C183D7F6-B498-43B3-948B-1728B52AA6E4}">
                <adec:decorative xmlns:adec="http://schemas.microsoft.com/office/drawing/2017/decorative" val="1"/>
              </a:ext>
            </a:extLst>
          </p:cNvPr>
          <p:cNvGrpSpPr/>
          <p:nvPr userDrawn="1"/>
        </p:nvGrpSpPr>
        <p:grpSpPr>
          <a:xfrm>
            <a:off x="0" y="-1"/>
            <a:ext cx="12214827" cy="6858000"/>
            <a:chOff x="-6214" y="-1"/>
            <a:chExt cx="12214827" cy="6858000"/>
          </a:xfrm>
        </p:grpSpPr>
        <p:cxnSp>
          <p:nvCxnSpPr>
            <p:cNvPr id="6" name="Straight Connector 5">
              <a:extLst>
                <a:ext uri="{FF2B5EF4-FFF2-40B4-BE49-F238E27FC236}">
                  <a16:creationId xmlns:a16="http://schemas.microsoft.com/office/drawing/2014/main" id="{BCB31C5D-A43A-4C38-B74E-9234A84B02E9}"/>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6244DD8-1D8F-4AA3-A5F5-4298E404A2C8}"/>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E3EBC0-4667-4BC6-A9CC-DA103BD5F43C}"/>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FF8C9D8-06A6-4057-AF4A-E68C2FF52192}"/>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98C5D6-0CD8-4B0A-9018-E4E8AB06B165}"/>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5FA1E06-A7E0-4387-B888-01CD139E36C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7D7FF7A-6DED-49BA-B18D-C07C47CAC127}"/>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0FB5490-621E-4776-8805-17DC2DEB2B2A}"/>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EFD8034-FE34-446D-BB83-87D71E740780}"/>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8094A7D-9F32-4BC1-807A-99DF2F31074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259383-E3EA-4FD9-8ED8-83404582FD54}"/>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A077C54-7103-434A-AC1C-7F8C94E7DE48}"/>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6FEA7A7-36E0-418B-B34C-E78BF293A96C}"/>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C33DAE9-7530-473F-B552-AEFA8FB27772}"/>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E5A9F99-D683-48ED-A296-1FFD3F21F3A1}"/>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D183D34-AB5D-4F46-8E22-B01A42D6AC64}"/>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6E20-E8AB-4CF7-B688-5BFDFA98C97D}"/>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D5CACA9-37C6-4659-BECC-9BE92661075C}"/>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43037EA-282B-48DA-A0BF-8B91F2AB9F1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77A6A28-098B-407A-831E-D7948FE5E23B}"/>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BF6BC88-7C7A-46D2-ADA4-C76A9305F463}"/>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7B60D5-0F4B-420A-AB1D-D0294AC71C9E}"/>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3834F93-1811-4CFD-83C0-27A8A4B7C345}"/>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0F437B9-26C4-4229-BB1F-5642B6DFAA0A}"/>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167DE33-C7E4-48D4-9D60-DDC9998505F3}"/>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313C28F-6328-443A-8D90-A5449D98ACB1}"/>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8F2146-C0F1-40F0-8F15-8C43677357E3}"/>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7712F40-2F4A-4840-9A39-5A5D70CF6FD7}"/>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0515D50-4076-4227-A8A6-1EB1AFD0ED33}"/>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6B10FFBE-9594-45E8-A55B-2C29EC499487}"/>
              </a:ext>
              <a:ext uri="{C183D7F6-B498-43B3-948B-1728B52AA6E4}">
                <adec:decorative xmlns:adec="http://schemas.microsoft.com/office/drawing/2017/decorative" val="1"/>
              </a:ext>
            </a:extLst>
          </p:cNvPr>
          <p:cNvSpPr/>
          <p:nvPr userDrawn="1"/>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Title 1">
            <a:extLst>
              <a:ext uri="{FF2B5EF4-FFF2-40B4-BE49-F238E27FC236}">
                <a16:creationId xmlns:a16="http://schemas.microsoft.com/office/drawing/2014/main" id="{6A6EAAA1-04E1-4507-BB68-77740F2960C1}"/>
              </a:ext>
              <a:ext uri="{C183D7F6-B498-43B3-948B-1728B52AA6E4}">
                <adec:decorative xmlns:adec="http://schemas.microsoft.com/office/drawing/2017/decorative" val="0"/>
              </a:ext>
            </a:extLst>
          </p:cNvPr>
          <p:cNvSpPr>
            <a:spLocks noGrp="1"/>
          </p:cNvSpPr>
          <p:nvPr>
            <p:ph type="title"/>
          </p:nvPr>
        </p:nvSpPr>
        <p:spPr>
          <a:xfrm>
            <a:off x="304804" y="339991"/>
            <a:ext cx="11502142" cy="1499851"/>
          </a:xfrm>
          <a:prstGeom prst="rect">
            <a:avLst/>
          </a:prstGeom>
        </p:spPr>
        <p:txBody>
          <a:bodyPr anchor="ctr">
            <a:normAutofit/>
          </a:bodyPr>
          <a:lstStyle>
            <a:lvl1pPr algn="ctr">
              <a:defRPr sz="4400">
                <a:solidFill>
                  <a:schemeClr val="tx1">
                    <a:alpha val="80000"/>
                  </a:schemeClr>
                </a:solidFill>
              </a:defRPr>
            </a:lvl1pPr>
          </a:lstStyle>
          <a:p>
            <a:pPr algn="ctr">
              <a:lnSpc>
                <a:spcPct val="110000"/>
              </a:lnSpc>
            </a:pPr>
            <a:r>
              <a:rPr lang="en-US">
                <a:solidFill>
                  <a:schemeClr val="tx2">
                    <a:alpha val="80000"/>
                  </a:schemeClr>
                </a:solidFill>
                <a:cs typeface="Posterama" panose="020B0504020200020000" pitchFamily="34" charset="0"/>
              </a:rPr>
              <a:t>Click to edit Master title style</a:t>
            </a:r>
            <a:endParaRPr lang="en-US" dirty="0">
              <a:solidFill>
                <a:schemeClr val="tx2">
                  <a:alpha val="80000"/>
                </a:schemeClr>
              </a:solidFill>
              <a:cs typeface="Posterama" panose="020B0504020200020000" pitchFamily="34" charset="0"/>
            </a:endParaRPr>
          </a:p>
        </p:txBody>
      </p:sp>
      <p:sp>
        <p:nvSpPr>
          <p:cNvPr id="38" name="Content Placeholder 37">
            <a:extLst>
              <a:ext uri="{FF2B5EF4-FFF2-40B4-BE49-F238E27FC236}">
                <a16:creationId xmlns:a16="http://schemas.microsoft.com/office/drawing/2014/main" id="{A3DF4F51-7BE0-4413-AE23-64539333639A}"/>
              </a:ext>
            </a:extLst>
          </p:cNvPr>
          <p:cNvSpPr>
            <a:spLocks noGrp="1"/>
          </p:cNvSpPr>
          <p:nvPr>
            <p:ph sz="quarter" idx="13" hasCustomPrompt="1"/>
          </p:nvPr>
        </p:nvSpPr>
        <p:spPr>
          <a:xfrm>
            <a:off x="839788" y="2124075"/>
            <a:ext cx="10512425" cy="3906838"/>
          </a:xfrm>
          <a:prstGeom prst="rect">
            <a:avLst/>
          </a:prstGeom>
        </p:spPr>
        <p:txBody>
          <a:bodyPr/>
          <a:lstStyle>
            <a:lvl1pPr marL="0" indent="0">
              <a:buNone/>
              <a:defRPr sz="2000">
                <a:solidFill>
                  <a:schemeClr val="tx1"/>
                </a:solidFill>
              </a:defRPr>
            </a:lvl1pPr>
            <a:lvl2pPr marL="0" indent="0">
              <a:buNone/>
              <a:defRPr sz="1800">
                <a:solidFill>
                  <a:schemeClr val="tx1"/>
                </a:solidFill>
              </a:defRPr>
            </a:lvl2pPr>
            <a:lvl3pPr marL="0" indent="0">
              <a:buNone/>
              <a:defRPr sz="1600">
                <a:solidFill>
                  <a:schemeClr val="tx1"/>
                </a:solidFill>
              </a:defRPr>
            </a:lvl3pPr>
            <a:lvl4pPr marL="0" indent="0">
              <a:buNone/>
              <a:defRPr sz="1400">
                <a:solidFill>
                  <a:schemeClr val="tx1"/>
                </a:solidFill>
              </a:defRPr>
            </a:lvl4pPr>
            <a:lvl5pPr marL="0" indent="0">
              <a:buNone/>
              <a:defRPr sz="1400">
                <a:solidFill>
                  <a:schemeClr val="tx1"/>
                </a:solidFill>
              </a:defRPr>
            </a:lvl5pPr>
          </a:lstStyle>
          <a:p>
            <a:pPr lvl="0"/>
            <a:r>
              <a:rPr lang="en-US" dirty="0"/>
              <a:t>Click to add content</a:t>
            </a:r>
          </a:p>
        </p:txBody>
      </p:sp>
      <p:sp>
        <p:nvSpPr>
          <p:cNvPr id="40" name="Date Placeholder 3">
            <a:extLst>
              <a:ext uri="{FF2B5EF4-FFF2-40B4-BE49-F238E27FC236}">
                <a16:creationId xmlns:a16="http://schemas.microsoft.com/office/drawing/2014/main" id="{523D1252-F7F4-4FB8-950F-8E4B712E27C1}"/>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41" name="Footer Placeholder 4">
            <a:extLst>
              <a:ext uri="{FF2B5EF4-FFF2-40B4-BE49-F238E27FC236}">
                <a16:creationId xmlns:a16="http://schemas.microsoft.com/office/drawing/2014/main" id="{F83A4E74-05AF-4A1F-A4D9-6EF4B285C271}"/>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42" name="Slide Number Placeholder 5">
            <a:extLst>
              <a:ext uri="{FF2B5EF4-FFF2-40B4-BE49-F238E27FC236}">
                <a16:creationId xmlns:a16="http://schemas.microsoft.com/office/drawing/2014/main" id="{0E42BF9C-AE51-478A-B770-1FB2E0831E0D}"/>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230080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14214285-E69B-44FA-8F37-3B82B332A01D}"/>
              </a:ext>
              <a:ext uri="{C183D7F6-B498-43B3-948B-1728B52AA6E4}">
                <adec:decorative xmlns:adec="http://schemas.microsoft.com/office/drawing/2017/decorative" val="1"/>
              </a:ext>
            </a:extLst>
          </p:cNvPr>
          <p:cNvSpPr/>
          <p:nvPr userDrawn="1"/>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48A3C966-52CB-4916-B4BA-FF672A06457C}"/>
              </a:ext>
              <a:ext uri="{C183D7F6-B498-43B3-948B-1728B52AA6E4}">
                <adec:decorative xmlns:adec="http://schemas.microsoft.com/office/drawing/2017/decorative" val="1"/>
              </a:ext>
            </a:extLst>
          </p:cNvPr>
          <p:cNvSpPr/>
          <p:nvPr userDrawn="1"/>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ight Triangle 3">
            <a:extLst>
              <a:ext uri="{FF2B5EF4-FFF2-40B4-BE49-F238E27FC236}">
                <a16:creationId xmlns:a16="http://schemas.microsoft.com/office/drawing/2014/main" id="{CB4C4AFF-B140-4B74-98E9-8E0DBC2D11FF}"/>
              </a:ext>
              <a:ext uri="{C183D7F6-B498-43B3-948B-1728B52AA6E4}">
                <adec:decorative xmlns:adec="http://schemas.microsoft.com/office/drawing/2017/decorative" val="1"/>
              </a:ext>
            </a:extLst>
          </p:cNvPr>
          <p:cNvSpPr/>
          <p:nvPr userDrawn="1"/>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CE8265C3-9975-474C-9EC6-1865EDA8BC92}"/>
              </a:ext>
              <a:ext uri="{C183D7F6-B498-43B3-948B-1728B52AA6E4}">
                <adec:decorative xmlns:adec="http://schemas.microsoft.com/office/drawing/2017/decorative" val="1"/>
              </a:ext>
            </a:extLst>
          </p:cNvPr>
          <p:cNvGrpSpPr/>
          <p:nvPr userDrawn="1"/>
        </p:nvGrpSpPr>
        <p:grpSpPr>
          <a:xfrm>
            <a:off x="0" y="-1"/>
            <a:ext cx="12214827" cy="6858000"/>
            <a:chOff x="-6214" y="-1"/>
            <a:chExt cx="12214827" cy="6858000"/>
          </a:xfrm>
        </p:grpSpPr>
        <p:cxnSp>
          <p:nvCxnSpPr>
            <p:cNvPr id="6" name="Straight Connector 5">
              <a:extLst>
                <a:ext uri="{FF2B5EF4-FFF2-40B4-BE49-F238E27FC236}">
                  <a16:creationId xmlns:a16="http://schemas.microsoft.com/office/drawing/2014/main" id="{430252D8-1C62-46C0-BAAF-2D16620E3F2B}"/>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FDBCA84-EA87-46AE-8031-A5D0D41767C3}"/>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D233BD8-AAA6-4B1E-997F-C2EDAB752A52}"/>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47343BE-C40B-42DF-9412-19CFE586E634}"/>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FB20094-175C-4954-AC21-B3DF7A29FD9B}"/>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CB5AAC6-CAF7-49AB-868B-96216F48F522}"/>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4F6A36-B3CB-477C-8DC4-27974A6E6AB0}"/>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4710AA7-7038-4AA1-BF59-5F70CD51DC85}"/>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B32F850-461E-4AFE-8859-EF590175A8D8}"/>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58594BA-77A7-4C7A-89BB-094E0EEC9072}"/>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144C66B-6345-41CE-87F1-9835625D215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6F4275-9BB8-482F-B133-0A4409246900}"/>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48B500-CA83-4484-AD8A-B2D2D070AC29}"/>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0090DED-C809-419C-B282-4CF2C023C03B}"/>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7812DB4-DFE4-4544-B138-17181A0765EB}"/>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B7C4281-5CEE-4DDC-A1C3-643D462CF979}"/>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67C4728-2C62-4235-A5E5-C1BC3E3A7D9B}"/>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6AFA3C-432C-422E-8648-0294B214BD4F}"/>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3AB0C1E-8902-4F27-9C8B-4EAD269CB020}"/>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14D8F3C-E2CF-4B21-8A75-F7E2C934190B}"/>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73221B9-91B2-4BEA-A3AE-41740B0ED3D5}"/>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378359E-9B9D-46E3-8C5F-50F2DDC78B30}"/>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C909D46-962B-42D0-B061-0E7496E67E18}"/>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BA859C6-92B5-4DD3-A147-73B1350FF3C7}"/>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926E7FA-BD78-40EC-BD71-DD58D0410E5D}"/>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CC56267-308A-47A2-9533-FA19C9ECCDCE}"/>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B57300A-1BE1-4257-AB52-6BBDA69F19D5}"/>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722AA96-3A9B-4BE2-B7A3-D4B32EF3D46B}"/>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BD30F02-803D-4FDF-AA50-E6144C01D805}"/>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9E5E795C-10D5-4BFA-AFD1-F1128D94FCD0}"/>
              </a:ext>
              <a:ext uri="{C183D7F6-B498-43B3-948B-1728B52AA6E4}">
                <adec:decorative xmlns:adec="http://schemas.microsoft.com/office/drawing/2017/decorative" val="1"/>
              </a:ext>
            </a:extLst>
          </p:cNvPr>
          <p:cNvSpPr/>
          <p:nvPr userDrawn="1"/>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Title 1">
            <a:extLst>
              <a:ext uri="{FF2B5EF4-FFF2-40B4-BE49-F238E27FC236}">
                <a16:creationId xmlns:a16="http://schemas.microsoft.com/office/drawing/2014/main" id="{4CBDD123-7FC3-4DB0-9740-BA9F7A8BF0F9}"/>
              </a:ext>
              <a:ext uri="{C183D7F6-B498-43B3-948B-1728B52AA6E4}">
                <adec:decorative xmlns:adec="http://schemas.microsoft.com/office/drawing/2017/decorative" val="0"/>
              </a:ext>
            </a:extLst>
          </p:cNvPr>
          <p:cNvSpPr>
            <a:spLocks noGrp="1"/>
          </p:cNvSpPr>
          <p:nvPr>
            <p:ph type="title"/>
          </p:nvPr>
        </p:nvSpPr>
        <p:spPr>
          <a:xfrm>
            <a:off x="304804" y="339991"/>
            <a:ext cx="11502142" cy="1499851"/>
          </a:xfrm>
          <a:prstGeom prst="rect">
            <a:avLst/>
          </a:prstGeom>
        </p:spPr>
        <p:txBody>
          <a:bodyPr anchor="ctr">
            <a:normAutofit/>
          </a:bodyPr>
          <a:lstStyle>
            <a:lvl1pPr algn="ctr">
              <a:defRPr sz="4400">
                <a:solidFill>
                  <a:schemeClr val="tx1">
                    <a:alpha val="80000"/>
                  </a:schemeClr>
                </a:solidFill>
              </a:defRPr>
            </a:lvl1pPr>
          </a:lstStyle>
          <a:p>
            <a:pPr algn="ctr">
              <a:lnSpc>
                <a:spcPct val="110000"/>
              </a:lnSpc>
            </a:pPr>
            <a:r>
              <a:rPr lang="en-US">
                <a:solidFill>
                  <a:schemeClr val="tx2">
                    <a:alpha val="80000"/>
                  </a:schemeClr>
                </a:solidFill>
                <a:cs typeface="Posterama" panose="020B0504020200020000" pitchFamily="34" charset="0"/>
              </a:rPr>
              <a:t>Click to edit Master title style</a:t>
            </a:r>
            <a:endParaRPr lang="en-US" dirty="0">
              <a:solidFill>
                <a:schemeClr val="tx2">
                  <a:alpha val="80000"/>
                </a:schemeClr>
              </a:solidFill>
              <a:cs typeface="Posterama" panose="020B0504020200020000" pitchFamily="34" charset="0"/>
            </a:endParaRPr>
          </a:p>
        </p:txBody>
      </p:sp>
      <p:sp>
        <p:nvSpPr>
          <p:cNvPr id="37" name="Date Placeholder 3">
            <a:extLst>
              <a:ext uri="{FF2B5EF4-FFF2-40B4-BE49-F238E27FC236}">
                <a16:creationId xmlns:a16="http://schemas.microsoft.com/office/drawing/2014/main" id="{24199D58-7108-494B-8A84-EB5906E2606D}"/>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38" name="Footer Placeholder 4">
            <a:extLst>
              <a:ext uri="{FF2B5EF4-FFF2-40B4-BE49-F238E27FC236}">
                <a16:creationId xmlns:a16="http://schemas.microsoft.com/office/drawing/2014/main" id="{3AAF141C-063A-4050-A290-B4B15D7D975F}"/>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39" name="Slide Number Placeholder 5">
            <a:extLst>
              <a:ext uri="{FF2B5EF4-FFF2-40B4-BE49-F238E27FC236}">
                <a16:creationId xmlns:a16="http://schemas.microsoft.com/office/drawing/2014/main" id="{A3C23607-1575-4DAD-BCAD-E0DEAE79F25E}"/>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
        <p:nvSpPr>
          <p:cNvPr id="43" name="Content Placeholder 37">
            <a:extLst>
              <a:ext uri="{FF2B5EF4-FFF2-40B4-BE49-F238E27FC236}">
                <a16:creationId xmlns:a16="http://schemas.microsoft.com/office/drawing/2014/main" id="{64C5BEB3-C2F1-4083-B518-6A3C5E3D91C4}"/>
              </a:ext>
            </a:extLst>
          </p:cNvPr>
          <p:cNvSpPr>
            <a:spLocks noGrp="1"/>
          </p:cNvSpPr>
          <p:nvPr>
            <p:ph sz="quarter" idx="13" hasCustomPrompt="1"/>
          </p:nvPr>
        </p:nvSpPr>
        <p:spPr>
          <a:xfrm>
            <a:off x="1285461" y="2419525"/>
            <a:ext cx="9621076" cy="3334804"/>
          </a:xfrm>
          <a:prstGeom prst="rect">
            <a:avLst/>
          </a:prstGeom>
        </p:spPr>
        <p:txBody>
          <a:bodyPr/>
          <a:lstStyle>
            <a:lvl1pPr marL="0" indent="0">
              <a:buNone/>
              <a:defRPr sz="2000">
                <a:solidFill>
                  <a:schemeClr val="tx1"/>
                </a:solidFill>
              </a:defRPr>
            </a:lvl1pPr>
            <a:lvl2pPr marL="0" indent="0">
              <a:buNone/>
              <a:defRPr sz="1800">
                <a:solidFill>
                  <a:schemeClr val="tx1"/>
                </a:solidFill>
              </a:defRPr>
            </a:lvl2pPr>
            <a:lvl3pPr marL="0" indent="0">
              <a:buNone/>
              <a:defRPr sz="1600">
                <a:solidFill>
                  <a:schemeClr val="tx1"/>
                </a:solidFill>
              </a:defRPr>
            </a:lvl3pPr>
            <a:lvl4pPr marL="0" indent="0">
              <a:buNone/>
              <a:defRPr sz="1400">
                <a:solidFill>
                  <a:schemeClr val="tx1"/>
                </a:solidFill>
              </a:defRPr>
            </a:lvl4pPr>
            <a:lvl5pPr marL="0" indent="0">
              <a:buNone/>
              <a:defRPr sz="1400">
                <a:solidFill>
                  <a:schemeClr val="tx1"/>
                </a:solidFill>
              </a:defRPr>
            </a:lvl5pPr>
          </a:lstStyle>
          <a:p>
            <a:pPr lvl="0"/>
            <a:r>
              <a:rPr lang="en-US" dirty="0"/>
              <a:t>Click to add content</a:t>
            </a:r>
          </a:p>
        </p:txBody>
      </p:sp>
    </p:spTree>
    <p:extLst>
      <p:ext uri="{BB962C8B-B14F-4D97-AF65-F5344CB8AC3E}">
        <p14:creationId xmlns:p14="http://schemas.microsoft.com/office/powerpoint/2010/main" val="3354855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A0A1C8BA-EE32-4677-A0DB-E8B4A9367ACA}"/>
              </a:ext>
              <a:ext uri="{C183D7F6-B498-43B3-948B-1728B52AA6E4}">
                <adec:decorative xmlns:adec="http://schemas.microsoft.com/office/drawing/2017/decorative" val="1"/>
              </a:ext>
            </a:extLst>
          </p:cNvPr>
          <p:cNvSpPr/>
          <p:nvPr userDrawn="1"/>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sp>
        <p:nvSpPr>
          <p:cNvPr id="44" name="Picture Placeholder 43">
            <a:extLst>
              <a:ext uri="{FF2B5EF4-FFF2-40B4-BE49-F238E27FC236}">
                <a16:creationId xmlns:a16="http://schemas.microsoft.com/office/drawing/2014/main" id="{5579473C-4A97-4174-B0C4-C4B3192B7406}"/>
              </a:ext>
            </a:extLst>
          </p:cNvPr>
          <p:cNvSpPr>
            <a:spLocks noGrp="1"/>
          </p:cNvSpPr>
          <p:nvPr>
            <p:ph type="pic" sz="quarter" idx="13" hasCustomPrompt="1"/>
          </p:nvPr>
        </p:nvSpPr>
        <p:spPr>
          <a:xfrm>
            <a:off x="0" y="0"/>
            <a:ext cx="12192000" cy="6858000"/>
          </a:xfrm>
          <a:prstGeom prst="rect">
            <a:avLst/>
          </a:prstGeom>
        </p:spPr>
        <p:txBody>
          <a:bodyPr anchor="ctr"/>
          <a:lstStyle>
            <a:lvl1pPr marL="0" indent="0" algn="ctr">
              <a:buNone/>
              <a:defRPr/>
            </a:lvl1pPr>
          </a:lstStyle>
          <a:p>
            <a:r>
              <a:rPr lang="en-US" dirty="0"/>
              <a:t>Insert photo here</a:t>
            </a:r>
          </a:p>
        </p:txBody>
      </p:sp>
      <p:sp>
        <p:nvSpPr>
          <p:cNvPr id="35" name="Title 1">
            <a:extLst>
              <a:ext uri="{FF2B5EF4-FFF2-40B4-BE49-F238E27FC236}">
                <a16:creationId xmlns:a16="http://schemas.microsoft.com/office/drawing/2014/main" id="{31A29B09-9725-4A06-8144-D0350E24878C}"/>
              </a:ext>
            </a:extLst>
          </p:cNvPr>
          <p:cNvSpPr>
            <a:spLocks noGrp="1"/>
          </p:cNvSpPr>
          <p:nvPr>
            <p:ph type="ctrTitle"/>
          </p:nvPr>
        </p:nvSpPr>
        <p:spPr>
          <a:xfrm>
            <a:off x="12192" y="-1"/>
            <a:ext cx="12167616" cy="3278531"/>
          </a:xfrm>
          <a:custGeom>
            <a:avLst/>
            <a:gdLst>
              <a:gd name="connsiteX0" fmla="*/ 0 w 12167616"/>
              <a:gd name="connsiteY0" fmla="*/ 0 h 3048002"/>
              <a:gd name="connsiteX1" fmla="*/ 12167616 w 12167616"/>
              <a:gd name="connsiteY1" fmla="*/ 0 h 3048002"/>
              <a:gd name="connsiteX2" fmla="*/ 12167616 w 12167616"/>
              <a:gd name="connsiteY2" fmla="*/ 3048002 h 3048002"/>
              <a:gd name="connsiteX3" fmla="*/ 0 w 12167616"/>
              <a:gd name="connsiteY3" fmla="*/ 3048002 h 3048002"/>
              <a:gd name="connsiteX4" fmla="*/ 0 w 12167616"/>
              <a:gd name="connsiteY4" fmla="*/ 0 h 3048002"/>
              <a:gd name="connsiteX0" fmla="*/ 0 w 12167616"/>
              <a:gd name="connsiteY0" fmla="*/ 0 h 3276633"/>
              <a:gd name="connsiteX1" fmla="*/ 12167616 w 12167616"/>
              <a:gd name="connsiteY1" fmla="*/ 0 h 3276633"/>
              <a:gd name="connsiteX2" fmla="*/ 12167616 w 12167616"/>
              <a:gd name="connsiteY2" fmla="*/ 3048002 h 3276633"/>
              <a:gd name="connsiteX3" fmla="*/ 3226308 w 12167616"/>
              <a:gd name="connsiteY3" fmla="*/ 3276602 h 3276633"/>
              <a:gd name="connsiteX4" fmla="*/ 0 w 12167616"/>
              <a:gd name="connsiteY4" fmla="*/ 3048002 h 3276633"/>
              <a:gd name="connsiteX5" fmla="*/ 0 w 12167616"/>
              <a:gd name="connsiteY5" fmla="*/ 0 h 3276633"/>
              <a:gd name="connsiteX0" fmla="*/ 0 w 12167616"/>
              <a:gd name="connsiteY0" fmla="*/ 0 h 3277205"/>
              <a:gd name="connsiteX1" fmla="*/ 12167616 w 12167616"/>
              <a:gd name="connsiteY1" fmla="*/ 0 h 3277205"/>
              <a:gd name="connsiteX2" fmla="*/ 12167616 w 12167616"/>
              <a:gd name="connsiteY2" fmla="*/ 304800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205"/>
              <a:gd name="connsiteX1" fmla="*/ 12167616 w 12167616"/>
              <a:gd name="connsiteY1" fmla="*/ 0 h 3277205"/>
              <a:gd name="connsiteX2" fmla="*/ 12158091 w 12167616"/>
              <a:gd name="connsiteY2" fmla="*/ 249555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205"/>
              <a:gd name="connsiteX1" fmla="*/ 12167616 w 12167616"/>
              <a:gd name="connsiteY1" fmla="*/ 0 h 3277205"/>
              <a:gd name="connsiteX2" fmla="*/ 12158091 w 12167616"/>
              <a:gd name="connsiteY2" fmla="*/ 249555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205"/>
              <a:gd name="connsiteX1" fmla="*/ 12167616 w 12167616"/>
              <a:gd name="connsiteY1" fmla="*/ 0 h 3277205"/>
              <a:gd name="connsiteX2" fmla="*/ 12158091 w 12167616"/>
              <a:gd name="connsiteY2" fmla="*/ 249555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912"/>
              <a:gd name="connsiteX1" fmla="*/ 12167616 w 12167616"/>
              <a:gd name="connsiteY1" fmla="*/ 0 h 3277912"/>
              <a:gd name="connsiteX2" fmla="*/ 12158091 w 12167616"/>
              <a:gd name="connsiteY2" fmla="*/ 2495552 h 3277912"/>
              <a:gd name="connsiteX3" fmla="*/ 7493508 w 12167616"/>
              <a:gd name="connsiteY3" fmla="*/ 2819402 h 3277912"/>
              <a:gd name="connsiteX4" fmla="*/ 3226308 w 12167616"/>
              <a:gd name="connsiteY4" fmla="*/ 3276602 h 3277912"/>
              <a:gd name="connsiteX5" fmla="*/ 0 w 12167616"/>
              <a:gd name="connsiteY5" fmla="*/ 3048002 h 3277912"/>
              <a:gd name="connsiteX6" fmla="*/ 0 w 12167616"/>
              <a:gd name="connsiteY6" fmla="*/ 0 h 3277912"/>
              <a:gd name="connsiteX0" fmla="*/ 0 w 12167616"/>
              <a:gd name="connsiteY0" fmla="*/ 0 h 3278531"/>
              <a:gd name="connsiteX1" fmla="*/ 12167616 w 12167616"/>
              <a:gd name="connsiteY1" fmla="*/ 0 h 3278531"/>
              <a:gd name="connsiteX2" fmla="*/ 12158091 w 12167616"/>
              <a:gd name="connsiteY2" fmla="*/ 2495552 h 3278531"/>
              <a:gd name="connsiteX3" fmla="*/ 7493508 w 12167616"/>
              <a:gd name="connsiteY3" fmla="*/ 2819402 h 3278531"/>
              <a:gd name="connsiteX4" fmla="*/ 3226308 w 12167616"/>
              <a:gd name="connsiteY4" fmla="*/ 3276602 h 3278531"/>
              <a:gd name="connsiteX5" fmla="*/ 0 w 12167616"/>
              <a:gd name="connsiteY5" fmla="*/ 3048002 h 3278531"/>
              <a:gd name="connsiteX6" fmla="*/ 0 w 12167616"/>
              <a:gd name="connsiteY6" fmla="*/ 0 h 3278531"/>
              <a:gd name="connsiteX0" fmla="*/ 0 w 12167616"/>
              <a:gd name="connsiteY0" fmla="*/ 0 h 3278531"/>
              <a:gd name="connsiteX1" fmla="*/ 12167616 w 12167616"/>
              <a:gd name="connsiteY1" fmla="*/ 0 h 3278531"/>
              <a:gd name="connsiteX2" fmla="*/ 12158091 w 12167616"/>
              <a:gd name="connsiteY2" fmla="*/ 2495552 h 3278531"/>
              <a:gd name="connsiteX3" fmla="*/ 7493508 w 12167616"/>
              <a:gd name="connsiteY3" fmla="*/ 2819402 h 3278531"/>
              <a:gd name="connsiteX4" fmla="*/ 3226308 w 12167616"/>
              <a:gd name="connsiteY4" fmla="*/ 3276602 h 3278531"/>
              <a:gd name="connsiteX5" fmla="*/ 0 w 12167616"/>
              <a:gd name="connsiteY5" fmla="*/ 3048002 h 3278531"/>
              <a:gd name="connsiteX6" fmla="*/ 0 w 12167616"/>
              <a:gd name="connsiteY6" fmla="*/ 0 h 3278531"/>
              <a:gd name="connsiteX0" fmla="*/ 0 w 12167616"/>
              <a:gd name="connsiteY0" fmla="*/ 0 h 3278531"/>
              <a:gd name="connsiteX1" fmla="*/ 12167616 w 12167616"/>
              <a:gd name="connsiteY1" fmla="*/ 0 h 3278531"/>
              <a:gd name="connsiteX2" fmla="*/ 12158091 w 12167616"/>
              <a:gd name="connsiteY2" fmla="*/ 2495552 h 3278531"/>
              <a:gd name="connsiteX3" fmla="*/ 7493508 w 12167616"/>
              <a:gd name="connsiteY3" fmla="*/ 2819402 h 3278531"/>
              <a:gd name="connsiteX4" fmla="*/ 3226308 w 12167616"/>
              <a:gd name="connsiteY4" fmla="*/ 3276602 h 3278531"/>
              <a:gd name="connsiteX5" fmla="*/ 0 w 12167616"/>
              <a:gd name="connsiteY5" fmla="*/ 3048002 h 3278531"/>
              <a:gd name="connsiteX6" fmla="*/ 0 w 12167616"/>
              <a:gd name="connsiteY6" fmla="*/ 0 h 3278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7616" h="3278531">
                <a:moveTo>
                  <a:pt x="0" y="0"/>
                </a:moveTo>
                <a:lnTo>
                  <a:pt x="12167616" y="0"/>
                </a:lnTo>
                <a:lnTo>
                  <a:pt x="12158091" y="2495552"/>
                </a:lnTo>
                <a:cubicBezTo>
                  <a:pt x="11077448" y="2460627"/>
                  <a:pt x="8936101" y="2571752"/>
                  <a:pt x="7493508" y="2819402"/>
                </a:cubicBezTo>
                <a:cubicBezTo>
                  <a:pt x="5984240" y="3009902"/>
                  <a:pt x="5107051" y="3305177"/>
                  <a:pt x="3226308" y="3276602"/>
                </a:cubicBezTo>
                <a:cubicBezTo>
                  <a:pt x="1579372" y="3257552"/>
                  <a:pt x="1046861" y="3171827"/>
                  <a:pt x="0" y="3048002"/>
                </a:cubicBezTo>
                <a:lnTo>
                  <a:pt x="0" y="0"/>
                </a:lnTo>
                <a:close/>
              </a:path>
            </a:pathLst>
          </a:custGeom>
          <a:solidFill>
            <a:schemeClr val="accent5">
              <a:alpha val="60000"/>
            </a:schemeClr>
          </a:solidFill>
        </p:spPr>
        <p:txBody>
          <a:bodyPr lIns="1600200" tIns="731520" rIns="731520"/>
          <a:lstStyle>
            <a:lvl1pPr algn="l">
              <a:defRPr sz="4400" baseline="0">
                <a:effectLst>
                  <a:outerShdw blurRad="50800" dist="38100" dir="2700000" algn="tl" rotWithShape="0">
                    <a:prstClr val="black">
                      <a:alpha val="40000"/>
                    </a:prstClr>
                  </a:outerShdw>
                </a:effectLst>
              </a:defRPr>
            </a:lvl1pPr>
          </a:lstStyle>
          <a:p>
            <a:r>
              <a:rPr lang="en-US">
                <a:solidFill>
                  <a:srgbClr val="FFFFFF"/>
                </a:solidFill>
                <a:effectLst>
                  <a:outerShdw blurRad="38100" dist="38100" dir="2700000" algn="tl">
                    <a:srgbClr val="000000">
                      <a:alpha val="43137"/>
                    </a:srgbClr>
                  </a:outerShdw>
                </a:effectLst>
              </a:rPr>
              <a:t>Click to edit Master title style</a:t>
            </a:r>
            <a:endParaRPr lang="en-US" dirty="0">
              <a:solidFill>
                <a:srgbClr val="FFFFFF"/>
              </a:solidFill>
              <a:effectLst>
                <a:outerShdw blurRad="38100" dist="38100" dir="2700000" algn="tl">
                  <a:srgbClr val="000000">
                    <a:alpha val="43137"/>
                  </a:srgbClr>
                </a:outerShdw>
              </a:effectLst>
            </a:endParaRPr>
          </a:p>
        </p:txBody>
      </p:sp>
      <p:sp>
        <p:nvSpPr>
          <p:cNvPr id="36" name="Subtitle 2">
            <a:extLst>
              <a:ext uri="{FF2B5EF4-FFF2-40B4-BE49-F238E27FC236}">
                <a16:creationId xmlns:a16="http://schemas.microsoft.com/office/drawing/2014/main" id="{0BC153F2-4F90-4C1D-9840-7ED0BE6CC071}"/>
              </a:ext>
            </a:extLst>
          </p:cNvPr>
          <p:cNvSpPr>
            <a:spLocks noGrp="1"/>
          </p:cNvSpPr>
          <p:nvPr>
            <p:ph type="subTitle" idx="1" hasCustomPrompt="1"/>
          </p:nvPr>
        </p:nvSpPr>
        <p:spPr>
          <a:xfrm>
            <a:off x="1571625" y="2057400"/>
            <a:ext cx="9144000" cy="697889"/>
          </a:xfrm>
          <a:prstGeom prst="rect">
            <a:avLst/>
          </a:prstGeom>
        </p:spPr>
        <p:txBody>
          <a:bodyPr/>
          <a:lstStyle>
            <a:lvl1pPr marL="0" indent="0">
              <a:lnSpc>
                <a:spcPct val="100000"/>
              </a:lnSpc>
              <a:buNone/>
              <a:defRPr sz="3200">
                <a:effectLst>
                  <a:outerShdw blurRad="50800" dist="38100" dir="2700000" algn="tl" rotWithShape="0">
                    <a:prstClr val="black">
                      <a:alpha val="40000"/>
                    </a:prstClr>
                  </a:outerShdw>
                </a:effectLst>
              </a:defRPr>
            </a:lvl1pPr>
          </a:lstStyle>
          <a:p>
            <a:pPr>
              <a:lnSpc>
                <a:spcPct val="110000"/>
              </a:lnSpc>
              <a:tabLst>
                <a:tab pos="4686300" algn="l"/>
              </a:tabLst>
            </a:pPr>
            <a:r>
              <a:rPr lang="en-US" sz="2200" dirty="0">
                <a:solidFill>
                  <a:srgbClr val="FFFFFF"/>
                </a:solidFill>
                <a:effectLst>
                  <a:outerShdw blurRad="38100" dist="38100" dir="2700000" algn="tl">
                    <a:srgbClr val="000000">
                      <a:alpha val="43137"/>
                    </a:srgbClr>
                  </a:outerShdw>
                </a:effectLst>
              </a:rPr>
              <a:t>Click to add subtitle</a:t>
            </a:r>
          </a:p>
        </p:txBody>
      </p:sp>
      <p:sp>
        <p:nvSpPr>
          <p:cNvPr id="40" name="Date Placeholder 3">
            <a:extLst>
              <a:ext uri="{FF2B5EF4-FFF2-40B4-BE49-F238E27FC236}">
                <a16:creationId xmlns:a16="http://schemas.microsoft.com/office/drawing/2014/main" id="{16DF808F-D351-410D-9F2D-398F16508341}"/>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41" name="Footer Placeholder 4">
            <a:extLst>
              <a:ext uri="{FF2B5EF4-FFF2-40B4-BE49-F238E27FC236}">
                <a16:creationId xmlns:a16="http://schemas.microsoft.com/office/drawing/2014/main" id="{5CBDF859-0E53-403F-BDF5-D2ACFDE0F0DC}"/>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42" name="Slide Number Placeholder 5">
            <a:extLst>
              <a:ext uri="{FF2B5EF4-FFF2-40B4-BE49-F238E27FC236}">
                <a16:creationId xmlns:a16="http://schemas.microsoft.com/office/drawing/2014/main" id="{6C783243-E8EE-43A9-8751-47F28258C851}"/>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1756474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F8AECF-5A92-463B-BA47-0FCC18460F23}"/>
              </a:ext>
              <a:ext uri="{C183D7F6-B498-43B3-948B-1728B52AA6E4}">
                <adec:decorative xmlns:adec="http://schemas.microsoft.com/office/drawing/2017/decorative" val="1"/>
              </a:ext>
            </a:extLst>
          </p:cNvPr>
          <p:cNvSpPr/>
          <p:nvPr userDrawn="1"/>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93EE04FB-7154-40A4-B450-6D374EEA1D49}"/>
              </a:ext>
              <a:ext uri="{C183D7F6-B498-43B3-948B-1728B52AA6E4}">
                <adec:decorative xmlns:adec="http://schemas.microsoft.com/office/drawing/2017/decorative" val="1"/>
              </a:ext>
            </a:extLst>
          </p:cNvPr>
          <p:cNvSpPr/>
          <p:nvPr userDrawn="1"/>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ight Triangle 3">
            <a:extLst>
              <a:ext uri="{FF2B5EF4-FFF2-40B4-BE49-F238E27FC236}">
                <a16:creationId xmlns:a16="http://schemas.microsoft.com/office/drawing/2014/main" id="{9CC78B40-9FD9-446A-B45F-300105F793C2}"/>
              </a:ext>
              <a:ext uri="{C183D7F6-B498-43B3-948B-1728B52AA6E4}">
                <adec:decorative xmlns:adec="http://schemas.microsoft.com/office/drawing/2017/decorative" val="1"/>
              </a:ext>
            </a:extLst>
          </p:cNvPr>
          <p:cNvSpPr/>
          <p:nvPr userDrawn="1"/>
        </p:nvSpPr>
        <p:spPr>
          <a:xfrm rot="13500000">
            <a:off x="-284145" y="5174205"/>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530379A0-5C8C-401F-999E-853BBE819ED7}"/>
              </a:ext>
              <a:ext uri="{C183D7F6-B498-43B3-948B-1728B52AA6E4}">
                <adec:decorative xmlns:adec="http://schemas.microsoft.com/office/drawing/2017/decorative" val="1"/>
              </a:ext>
            </a:extLst>
          </p:cNvPr>
          <p:cNvGrpSpPr/>
          <p:nvPr userDrawn="1"/>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6BAD8CB8-0B8F-4FFC-9B53-0A25A6D8C271}"/>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06EB755-19BC-4135-AC9E-216BD9EFBC78}"/>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ABBCDE1-ED90-46D4-A54F-8DF75E6355D9}"/>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7EE92D-999B-42DC-AE5F-C0EF864B3A76}"/>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D2D8FEC-E645-4653-AED1-8AC4726539B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24F2FD6-0640-4CC1-8BC0-943E18377221}"/>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3428DDD-12A7-460B-812A-8B399DB06E80}"/>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5338223-5FF2-41AC-983B-2579BF283589}"/>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5BC773-8A9D-4A41-AB44-232E27D97A01}"/>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8C44602-D29E-4377-8B26-1026454E539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2256972-09FB-4BB3-9C4C-E3B88A018FBA}"/>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134E892-CE91-40D7-92B3-CDD7EC5FA953}"/>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7C3F8A2-919C-48E1-80E9-3CE46ED50A89}"/>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8EAB05-F7F8-4E3A-90CA-1F649D8F75C3}"/>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DEB4BDA-07F6-406A-9F3D-B698C40621E2}"/>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7F9A11A-092D-46B1-9A4A-1D4B6EA5ACB5}"/>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001BAA7-FA74-4D23-BA66-9B69F5C93BFA}"/>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9A5E888-F108-4A4B-8F5C-BDDA111A2C24}"/>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6BEBDE4-B729-4E11-BF86-C230F3E43ED3}"/>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89A8680-5A41-4BF5-8D16-9527D5255B52}"/>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CECFD79-4E24-4938-B106-D35D6B7557A4}"/>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CA81B51-2EF6-40AB-90F9-7BCBEBEAA09C}"/>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BAA676-23D8-4C3F-852F-187DC2B66BF0}"/>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A6E4405-CD90-4F7F-85B0-08CF800D99CB}"/>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DD2B8C8-4CC0-425C-9E23-15300BEF5BEA}"/>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84B1743-F5A2-44CC-A085-7DF4AD9F9FDC}"/>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31D2A5C-768C-44BE-BCC2-DE75C8D36665}"/>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4196A7A-2609-45EB-A922-866317428BAD}"/>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53E6B24-2886-472E-9BCF-702135CB99E5}"/>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Flowchart: Document 8">
            <a:extLst>
              <a:ext uri="{FF2B5EF4-FFF2-40B4-BE49-F238E27FC236}">
                <a16:creationId xmlns:a16="http://schemas.microsoft.com/office/drawing/2014/main" id="{8950255A-61D7-40B8-81A8-E5551BC999C0}"/>
              </a:ext>
              <a:ext uri="{C183D7F6-B498-43B3-948B-1728B52AA6E4}">
                <adec:decorative xmlns:adec="http://schemas.microsoft.com/office/drawing/2017/decorative" val="1"/>
              </a:ext>
            </a:extLst>
          </p:cNvPr>
          <p:cNvSpPr/>
          <p:nvPr userDrawn="1"/>
        </p:nvSpPr>
        <p:spPr>
          <a:xfrm>
            <a:off x="-6214" y="-31894"/>
            <a:ext cx="12214827" cy="476061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Title 1">
            <a:extLst>
              <a:ext uri="{FF2B5EF4-FFF2-40B4-BE49-F238E27FC236}">
                <a16:creationId xmlns:a16="http://schemas.microsoft.com/office/drawing/2014/main" id="{38904292-78D1-42CD-8EC5-4992803B9A1E}"/>
              </a:ext>
            </a:extLst>
          </p:cNvPr>
          <p:cNvSpPr>
            <a:spLocks noGrp="1"/>
          </p:cNvSpPr>
          <p:nvPr>
            <p:ph type="title"/>
          </p:nvPr>
        </p:nvSpPr>
        <p:spPr>
          <a:xfrm>
            <a:off x="457200" y="4657856"/>
            <a:ext cx="10744186" cy="1589223"/>
          </a:xfrm>
          <a:prstGeom prst="rect">
            <a:avLst/>
          </a:prstGeom>
        </p:spPr>
        <p:txBody>
          <a:bodyPr anchor="ctr">
            <a:normAutofit/>
          </a:bodyPr>
          <a:lstStyle>
            <a:lvl1pPr>
              <a:defRPr sz="4400"/>
            </a:lvl1pPr>
          </a:lstStyle>
          <a:p>
            <a:pPr>
              <a:lnSpc>
                <a:spcPct val="110000"/>
              </a:lnSpc>
            </a:pPr>
            <a:r>
              <a:rPr lang="en-US">
                <a:solidFill>
                  <a:srgbClr val="FFFFFF"/>
                </a:solidFill>
                <a:cs typeface="Posterama" panose="020B0504020200020000" pitchFamily="34" charset="0"/>
              </a:rPr>
              <a:t>Click to edit Master title style</a:t>
            </a:r>
            <a:endParaRPr lang="en-US" dirty="0">
              <a:solidFill>
                <a:srgbClr val="FFFFFF"/>
              </a:solidFill>
              <a:cs typeface="Posterama" panose="020B0504020200020000" pitchFamily="34" charset="0"/>
            </a:endParaRPr>
          </a:p>
        </p:txBody>
      </p:sp>
      <p:sp>
        <p:nvSpPr>
          <p:cNvPr id="40" name="Date Placeholder 3">
            <a:extLst>
              <a:ext uri="{FF2B5EF4-FFF2-40B4-BE49-F238E27FC236}">
                <a16:creationId xmlns:a16="http://schemas.microsoft.com/office/drawing/2014/main" id="{0B283B3A-087C-457E-A2AA-C7F855A8F10F}"/>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bg1"/>
                </a:solidFill>
              </a:defRPr>
            </a:lvl1pPr>
          </a:lstStyle>
          <a:p>
            <a:r>
              <a:rPr lang="en-US" dirty="0"/>
              <a:t>2/2/20XX</a:t>
            </a:r>
          </a:p>
        </p:txBody>
      </p:sp>
      <p:sp>
        <p:nvSpPr>
          <p:cNvPr id="41" name="Footer Placeholder 4">
            <a:extLst>
              <a:ext uri="{FF2B5EF4-FFF2-40B4-BE49-F238E27FC236}">
                <a16:creationId xmlns:a16="http://schemas.microsoft.com/office/drawing/2014/main" id="{B407BCF8-1966-4465-AC77-708642E4FEDC}"/>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bg1"/>
                </a:solidFill>
              </a:defRPr>
            </a:lvl1pPr>
          </a:lstStyle>
          <a:p>
            <a:r>
              <a:rPr lang="en-US" dirty="0"/>
              <a:t>PRESENTATION TITLE</a:t>
            </a:r>
          </a:p>
        </p:txBody>
      </p:sp>
      <p:sp>
        <p:nvSpPr>
          <p:cNvPr id="42" name="Slide Number Placeholder 5">
            <a:extLst>
              <a:ext uri="{FF2B5EF4-FFF2-40B4-BE49-F238E27FC236}">
                <a16:creationId xmlns:a16="http://schemas.microsoft.com/office/drawing/2014/main" id="{771AF851-D6F8-47DF-80DA-62CC552687E0}"/>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bg1"/>
                </a:solidFill>
              </a:defRPr>
            </a:lvl1pPr>
          </a:lstStyle>
          <a:p>
            <a:fld id="{11A71338-8BA2-4C79-A6C5-5A8E30081D0C}" type="slidenum">
              <a:rPr lang="en-US" smtClean="0"/>
              <a:pPr/>
              <a:t>‹#›</a:t>
            </a:fld>
            <a:endParaRPr lang="en-US" dirty="0"/>
          </a:p>
        </p:txBody>
      </p:sp>
      <p:sp>
        <p:nvSpPr>
          <p:cNvPr id="44" name="Content Placeholder 37">
            <a:extLst>
              <a:ext uri="{FF2B5EF4-FFF2-40B4-BE49-F238E27FC236}">
                <a16:creationId xmlns:a16="http://schemas.microsoft.com/office/drawing/2014/main" id="{8814F959-09CC-4946-86C4-CFAD4C2BF452}"/>
              </a:ext>
            </a:extLst>
          </p:cNvPr>
          <p:cNvSpPr>
            <a:spLocks noGrp="1"/>
          </p:cNvSpPr>
          <p:nvPr>
            <p:ph sz="quarter" idx="13" hasCustomPrompt="1"/>
          </p:nvPr>
        </p:nvSpPr>
        <p:spPr>
          <a:xfrm>
            <a:off x="401840" y="170451"/>
            <a:ext cx="11407483" cy="4184701"/>
          </a:xfrm>
          <a:prstGeom prst="rect">
            <a:avLst/>
          </a:prstGeom>
        </p:spPr>
        <p:txBody>
          <a:bodyPr/>
          <a:lstStyle>
            <a:lvl1pPr marL="0" indent="0">
              <a:buNone/>
              <a:defRPr sz="2000">
                <a:solidFill>
                  <a:schemeClr val="tx1"/>
                </a:solidFill>
              </a:defRPr>
            </a:lvl1pPr>
            <a:lvl2pPr marL="0" indent="0">
              <a:buNone/>
              <a:defRPr sz="1800">
                <a:solidFill>
                  <a:schemeClr val="tx1"/>
                </a:solidFill>
              </a:defRPr>
            </a:lvl2pPr>
            <a:lvl3pPr marL="0" indent="0">
              <a:buNone/>
              <a:defRPr sz="1600">
                <a:solidFill>
                  <a:schemeClr val="tx1"/>
                </a:solidFill>
              </a:defRPr>
            </a:lvl3pPr>
            <a:lvl4pPr marL="0" indent="0">
              <a:buNone/>
              <a:defRPr sz="1400">
                <a:solidFill>
                  <a:schemeClr val="tx1"/>
                </a:solidFill>
              </a:defRPr>
            </a:lvl4pPr>
            <a:lvl5pPr marL="0" indent="0">
              <a:buNone/>
              <a:defRPr sz="1400">
                <a:solidFill>
                  <a:schemeClr val="tx1"/>
                </a:solidFill>
              </a:defRPr>
            </a:lvl5pPr>
          </a:lstStyle>
          <a:p>
            <a:pPr lvl="0"/>
            <a:r>
              <a:rPr lang="en-US" dirty="0"/>
              <a:t>Click to add content</a:t>
            </a:r>
          </a:p>
        </p:txBody>
      </p:sp>
    </p:spTree>
    <p:extLst>
      <p:ext uri="{BB962C8B-B14F-4D97-AF65-F5344CB8AC3E}">
        <p14:creationId xmlns:p14="http://schemas.microsoft.com/office/powerpoint/2010/main" val="2713129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E436F9-C1F1-473C-97B1-34B3AC1620B8}"/>
              </a:ext>
              <a:ext uri="{C183D7F6-B498-43B3-948B-1728B52AA6E4}">
                <adec:decorative xmlns:adec="http://schemas.microsoft.com/office/drawing/2017/decorative" val="1"/>
              </a:ext>
            </a:extLst>
          </p:cNvPr>
          <p:cNvSpPr/>
          <p:nvPr userDrawn="1"/>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664B0B3C-4A91-4D0C-941E-B7D2E36CF7E6}"/>
              </a:ext>
              <a:ext uri="{C183D7F6-B498-43B3-948B-1728B52AA6E4}">
                <adec:decorative xmlns:adec="http://schemas.microsoft.com/office/drawing/2017/decorative" val="1"/>
              </a:ext>
            </a:extLst>
          </p:cNvPr>
          <p:cNvSpPr/>
          <p:nvPr userDrawn="1"/>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ight Triangle 3">
            <a:extLst>
              <a:ext uri="{FF2B5EF4-FFF2-40B4-BE49-F238E27FC236}">
                <a16:creationId xmlns:a16="http://schemas.microsoft.com/office/drawing/2014/main" id="{2D7F6BD6-AD9B-40A8-8631-93927B6028B3}"/>
              </a:ext>
              <a:ext uri="{C183D7F6-B498-43B3-948B-1728B52AA6E4}">
                <adec:decorative xmlns:adec="http://schemas.microsoft.com/office/drawing/2017/decorative" val="1"/>
              </a:ext>
            </a:extLst>
          </p:cNvPr>
          <p:cNvSpPr/>
          <p:nvPr userDrawn="1"/>
        </p:nvSpPr>
        <p:spPr>
          <a:xfrm rot="13500000">
            <a:off x="-284145" y="5174205"/>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00A7304B-809F-421E-B3C1-960A6CD5531D}"/>
              </a:ext>
              <a:ext uri="{C183D7F6-B498-43B3-948B-1728B52AA6E4}">
                <adec:decorative xmlns:adec="http://schemas.microsoft.com/office/drawing/2017/decorative" val="1"/>
              </a:ext>
            </a:extLst>
          </p:cNvPr>
          <p:cNvGrpSpPr/>
          <p:nvPr userDrawn="1"/>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6B2996F3-5E6E-44E8-812C-3507DE7B1C99}"/>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278526-38B9-4357-9197-CA50C0AD61B8}"/>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3D9F9BB-B9FA-4C50-BFBB-D17E9056F58C}"/>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822CEB-3134-49B9-AFFD-A782DD039296}"/>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BEE4FB-5349-44A2-BF40-A3B7B73BA972}"/>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31C31F7-1E4D-46A1-B5FB-E698DADC0452}"/>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0C0BDD2-1C23-401C-9222-0C95315EBB63}"/>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A9CD7F7-EA2C-42C8-8CC9-F00EAE2677EC}"/>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32B0FC-6530-45AD-BEB6-555372040D3D}"/>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3D07DD7-FE85-4B41-B16D-31FE43882C4B}"/>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AC89228-000D-43FE-8B10-66E806533A02}"/>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D10C63A-108E-43ED-8D81-8A03C83E429F}"/>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8E7A2C-AED6-4879-BC5F-A92EE79E9BBC}"/>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0896CE-034C-46F1-A79F-CDF3BFC4FC92}"/>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B47AEE-EBDC-416F-856E-9BD8657BA3CF}"/>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759ED6A-B0A2-494E-A160-5ACC24C3F014}"/>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B58699F-DEDD-430C-80FE-60AED89077F6}"/>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300C0B9-9E3B-4677-BC2F-53EB2F7D905D}"/>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CB0EFA1-ABB5-4BC7-A392-6EBA8D31BFBA}"/>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68DB692-F9E4-4EB2-A1EE-8F81B0340C73}"/>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934086F-B52E-4B48-ADE6-F7E603586B85}"/>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27A5AD2-7594-4954-BD07-0660E642AC8F}"/>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B8D42CD-8746-4FCF-8B6C-1E57CB5BCA29}"/>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426B80E-5E13-40C5-9542-EAE4671DA1E1}"/>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D79A255-4580-4AA0-8302-575A116C5846}"/>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48C53C4-B810-442C-BC9B-27DEEDF09B67}"/>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9B1EE73-8CEF-455A-BD1F-79666415F29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826C8AE-E477-473D-A499-777965967D33}"/>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7E25D3F-2A76-4087-BD89-01CDBEED020E}"/>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Flowchart: Document 8">
            <a:extLst>
              <a:ext uri="{FF2B5EF4-FFF2-40B4-BE49-F238E27FC236}">
                <a16:creationId xmlns:a16="http://schemas.microsoft.com/office/drawing/2014/main" id="{2AAB6B79-0E9F-4797-8DFA-9A437017F140}"/>
              </a:ext>
              <a:ext uri="{C183D7F6-B498-43B3-948B-1728B52AA6E4}">
                <adec:decorative xmlns:adec="http://schemas.microsoft.com/office/drawing/2017/decorative" val="1"/>
              </a:ext>
            </a:extLst>
          </p:cNvPr>
          <p:cNvSpPr/>
          <p:nvPr userDrawn="1"/>
        </p:nvSpPr>
        <p:spPr>
          <a:xfrm>
            <a:off x="-6214" y="-31894"/>
            <a:ext cx="12214827" cy="476061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Title 1">
            <a:extLst>
              <a:ext uri="{FF2B5EF4-FFF2-40B4-BE49-F238E27FC236}">
                <a16:creationId xmlns:a16="http://schemas.microsoft.com/office/drawing/2014/main" id="{98F8DC0C-B421-4039-8482-5135B165999D}"/>
              </a:ext>
            </a:extLst>
          </p:cNvPr>
          <p:cNvSpPr>
            <a:spLocks noGrp="1"/>
          </p:cNvSpPr>
          <p:nvPr>
            <p:ph type="title"/>
          </p:nvPr>
        </p:nvSpPr>
        <p:spPr>
          <a:xfrm>
            <a:off x="457200" y="4657856"/>
            <a:ext cx="10744186" cy="1589223"/>
          </a:xfrm>
          <a:prstGeom prst="rect">
            <a:avLst/>
          </a:prstGeom>
        </p:spPr>
        <p:txBody>
          <a:bodyPr anchor="ctr">
            <a:normAutofit/>
          </a:bodyPr>
          <a:lstStyle>
            <a:lvl1pPr>
              <a:defRPr sz="4400"/>
            </a:lvl1pPr>
          </a:lstStyle>
          <a:p>
            <a:pPr>
              <a:lnSpc>
                <a:spcPct val="110000"/>
              </a:lnSpc>
            </a:pPr>
            <a:r>
              <a:rPr lang="en-US">
                <a:solidFill>
                  <a:srgbClr val="FFFFFF"/>
                </a:solidFill>
                <a:cs typeface="Posterama" panose="020B0504020200020000" pitchFamily="34" charset="0"/>
              </a:rPr>
              <a:t>Click to edit Master title style</a:t>
            </a:r>
            <a:endParaRPr lang="en-US" dirty="0">
              <a:solidFill>
                <a:srgbClr val="FFFFFF"/>
              </a:solidFill>
              <a:cs typeface="Posterama" panose="020B0504020200020000" pitchFamily="34" charset="0"/>
            </a:endParaRPr>
          </a:p>
        </p:txBody>
      </p:sp>
      <p:sp>
        <p:nvSpPr>
          <p:cNvPr id="37" name="Date Placeholder 3">
            <a:extLst>
              <a:ext uri="{FF2B5EF4-FFF2-40B4-BE49-F238E27FC236}">
                <a16:creationId xmlns:a16="http://schemas.microsoft.com/office/drawing/2014/main" id="{00C6B4A2-DB23-481A-87BC-CFF3992EA686}"/>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bg1"/>
                </a:solidFill>
              </a:defRPr>
            </a:lvl1pPr>
          </a:lstStyle>
          <a:p>
            <a:r>
              <a:rPr lang="en-US" dirty="0"/>
              <a:t>2/2/20XX</a:t>
            </a:r>
          </a:p>
        </p:txBody>
      </p:sp>
      <p:sp>
        <p:nvSpPr>
          <p:cNvPr id="38" name="Footer Placeholder 4">
            <a:extLst>
              <a:ext uri="{FF2B5EF4-FFF2-40B4-BE49-F238E27FC236}">
                <a16:creationId xmlns:a16="http://schemas.microsoft.com/office/drawing/2014/main" id="{209EAA56-735E-4FAE-88DA-398D6B3EEFC6}"/>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bg1"/>
                </a:solidFill>
              </a:defRPr>
            </a:lvl1pPr>
          </a:lstStyle>
          <a:p>
            <a:r>
              <a:rPr lang="en-US" dirty="0"/>
              <a:t>PRESENTATION TITLE</a:t>
            </a:r>
          </a:p>
        </p:txBody>
      </p:sp>
      <p:sp>
        <p:nvSpPr>
          <p:cNvPr id="39" name="Slide Number Placeholder 5">
            <a:extLst>
              <a:ext uri="{FF2B5EF4-FFF2-40B4-BE49-F238E27FC236}">
                <a16:creationId xmlns:a16="http://schemas.microsoft.com/office/drawing/2014/main" id="{AF69C6C1-6449-4CEB-BD22-FA54483121CD}"/>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bg1"/>
                </a:solidFill>
              </a:defRPr>
            </a:lvl1pPr>
          </a:lstStyle>
          <a:p>
            <a:fld id="{11A71338-8BA2-4C79-A6C5-5A8E30081D0C}" type="slidenum">
              <a:rPr lang="en-US" smtClean="0"/>
              <a:pPr/>
              <a:t>‹#›</a:t>
            </a:fld>
            <a:endParaRPr lang="en-US" dirty="0"/>
          </a:p>
        </p:txBody>
      </p:sp>
      <p:sp>
        <p:nvSpPr>
          <p:cNvPr id="41" name="Content Placeholder 37">
            <a:extLst>
              <a:ext uri="{FF2B5EF4-FFF2-40B4-BE49-F238E27FC236}">
                <a16:creationId xmlns:a16="http://schemas.microsoft.com/office/drawing/2014/main" id="{E3F944C7-0E33-4C9B-9544-26D03DD5ECE8}"/>
              </a:ext>
            </a:extLst>
          </p:cNvPr>
          <p:cNvSpPr>
            <a:spLocks noGrp="1"/>
          </p:cNvSpPr>
          <p:nvPr>
            <p:ph sz="quarter" idx="13" hasCustomPrompt="1"/>
          </p:nvPr>
        </p:nvSpPr>
        <p:spPr>
          <a:xfrm>
            <a:off x="516303" y="243154"/>
            <a:ext cx="11156556" cy="3776486"/>
          </a:xfrm>
          <a:prstGeom prst="rect">
            <a:avLst/>
          </a:prstGeom>
        </p:spPr>
        <p:txBody>
          <a:bodyPr/>
          <a:lstStyle>
            <a:lvl1pPr marL="0" indent="0">
              <a:buNone/>
              <a:defRPr sz="2000">
                <a:solidFill>
                  <a:schemeClr val="tx1"/>
                </a:solidFill>
              </a:defRPr>
            </a:lvl1pPr>
            <a:lvl2pPr marL="0" indent="0">
              <a:buNone/>
              <a:defRPr sz="1800">
                <a:solidFill>
                  <a:schemeClr val="tx1"/>
                </a:solidFill>
              </a:defRPr>
            </a:lvl2pPr>
            <a:lvl3pPr marL="0" indent="0">
              <a:buNone/>
              <a:defRPr sz="1600">
                <a:solidFill>
                  <a:schemeClr val="tx1"/>
                </a:solidFill>
              </a:defRPr>
            </a:lvl3pPr>
            <a:lvl4pPr marL="0" indent="0">
              <a:buNone/>
              <a:defRPr sz="1400">
                <a:solidFill>
                  <a:schemeClr val="tx1"/>
                </a:solidFill>
              </a:defRPr>
            </a:lvl4pPr>
            <a:lvl5pPr marL="0" indent="0">
              <a:buNone/>
              <a:defRPr sz="1400">
                <a:solidFill>
                  <a:schemeClr val="tx1"/>
                </a:solidFill>
              </a:defRPr>
            </a:lvl5pPr>
          </a:lstStyle>
          <a:p>
            <a:pPr lvl="0"/>
            <a:r>
              <a:rPr lang="en-US" dirty="0"/>
              <a:t>Click to add content</a:t>
            </a:r>
          </a:p>
        </p:txBody>
      </p:sp>
    </p:spTree>
    <p:extLst>
      <p:ext uri="{BB962C8B-B14F-4D97-AF65-F5344CB8AC3E}">
        <p14:creationId xmlns:p14="http://schemas.microsoft.com/office/powerpoint/2010/main" val="42339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6F70B09C-1A53-4C73-9FD8-708C7D95829B}"/>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90" name="Group 89">
            <a:extLst>
              <a:ext uri="{FF2B5EF4-FFF2-40B4-BE49-F238E27FC236}">
                <a16:creationId xmlns:a16="http://schemas.microsoft.com/office/drawing/2014/main" id="{D14DE831-4B4E-4AF3-B187-9206DACDB7CA}"/>
              </a:ext>
              <a:ext uri="{C183D7F6-B498-43B3-948B-1728B52AA6E4}">
                <adec:decorative xmlns:adec="http://schemas.microsoft.com/office/drawing/2017/decorative" val="1"/>
              </a:ext>
            </a:extLst>
          </p:cNvPr>
          <p:cNvGrpSpPr/>
          <p:nvPr userDrawn="1"/>
        </p:nvGrpSpPr>
        <p:grpSpPr>
          <a:xfrm>
            <a:off x="17514" y="-1"/>
            <a:ext cx="12214827" cy="6858000"/>
            <a:chOff x="-6214" y="-1"/>
            <a:chExt cx="12214827" cy="6858000"/>
          </a:xfrm>
        </p:grpSpPr>
        <p:cxnSp>
          <p:nvCxnSpPr>
            <p:cNvPr id="91" name="Straight Connector 90">
              <a:extLst>
                <a:ext uri="{FF2B5EF4-FFF2-40B4-BE49-F238E27FC236}">
                  <a16:creationId xmlns:a16="http://schemas.microsoft.com/office/drawing/2014/main" id="{D771390A-8381-4353-8D62-C0DD79BC28F6}"/>
                </a:ext>
              </a:extLst>
            </p:cNvPr>
            <p:cNvCxnSpPr>
              <a:cxnSpLocks/>
            </p:cNvCxnSpPr>
            <p:nvPr/>
          </p:nvCxnSpPr>
          <p:spPr>
            <a:xfrm>
              <a:off x="-6214" y="6686283"/>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32E81AB-5D89-4A83-948B-6072C2DEE62E}"/>
                </a:ext>
              </a:extLst>
            </p:cNvPr>
            <p:cNvCxnSpPr>
              <a:cxnSpLocks/>
            </p:cNvCxnSpPr>
            <p:nvPr/>
          </p:nvCxnSpPr>
          <p:spPr>
            <a:xfrm>
              <a:off x="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FCC4A04-2321-4CD3-92B2-027B2CBD29BA}"/>
                </a:ext>
              </a:extLst>
            </p:cNvPr>
            <p:cNvCxnSpPr>
              <a:cxnSpLocks/>
            </p:cNvCxnSpPr>
            <p:nvPr/>
          </p:nvCxnSpPr>
          <p:spPr>
            <a:xfrm>
              <a:off x="1199325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A7BC130-410F-4CC7-B9FD-E7C4C01F0C0A}"/>
                </a:ext>
              </a:extLst>
            </p:cNvPr>
            <p:cNvCxnSpPr>
              <a:cxnSpLocks/>
            </p:cNvCxnSpPr>
            <p:nvPr/>
          </p:nvCxnSpPr>
          <p:spPr>
            <a:xfrm>
              <a:off x="19252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E0CFD6B-8DE1-46B9-8FE3-AB225A6719F3}"/>
                </a:ext>
              </a:extLst>
            </p:cNvPr>
            <p:cNvCxnSpPr>
              <a:cxnSpLocks/>
            </p:cNvCxnSpPr>
            <p:nvPr/>
          </p:nvCxnSpPr>
          <p:spPr>
            <a:xfrm>
              <a:off x="119196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00DD451B-8273-4E41-830F-75FD094A2C59}"/>
                </a:ext>
              </a:extLst>
            </p:cNvPr>
            <p:cNvCxnSpPr>
              <a:cxnSpLocks/>
            </p:cNvCxnSpPr>
            <p:nvPr/>
          </p:nvCxnSpPr>
          <p:spPr>
            <a:xfrm>
              <a:off x="219140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2381626-BACB-4F9A-B456-31C696CBF2DA}"/>
                </a:ext>
              </a:extLst>
            </p:cNvPr>
            <p:cNvCxnSpPr>
              <a:cxnSpLocks/>
            </p:cNvCxnSpPr>
            <p:nvPr/>
          </p:nvCxnSpPr>
          <p:spPr>
            <a:xfrm>
              <a:off x="319084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6BD6855-6DB8-463B-9145-BA9CF824252B}"/>
                </a:ext>
              </a:extLst>
            </p:cNvPr>
            <p:cNvCxnSpPr>
              <a:cxnSpLocks/>
            </p:cNvCxnSpPr>
            <p:nvPr/>
          </p:nvCxnSpPr>
          <p:spPr>
            <a:xfrm>
              <a:off x="419028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71628876-83EE-4DC7-8869-F56C4D143E48}"/>
                </a:ext>
              </a:extLst>
            </p:cNvPr>
            <p:cNvCxnSpPr>
              <a:cxnSpLocks/>
            </p:cNvCxnSpPr>
            <p:nvPr/>
          </p:nvCxnSpPr>
          <p:spPr>
            <a:xfrm>
              <a:off x="518971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35031072-625B-4FC2-A7AF-A25668B28834}"/>
                </a:ext>
              </a:extLst>
            </p:cNvPr>
            <p:cNvCxnSpPr>
              <a:cxnSpLocks/>
            </p:cNvCxnSpPr>
            <p:nvPr/>
          </p:nvCxnSpPr>
          <p:spPr>
            <a:xfrm>
              <a:off x="618915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929441C-AEB2-42CA-8577-3203F43FEB0E}"/>
                </a:ext>
              </a:extLst>
            </p:cNvPr>
            <p:cNvCxnSpPr>
              <a:cxnSpLocks/>
            </p:cNvCxnSpPr>
            <p:nvPr/>
          </p:nvCxnSpPr>
          <p:spPr>
            <a:xfrm>
              <a:off x="718859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9CA70B7-031F-4092-B4FA-4A90532B5036}"/>
                </a:ext>
              </a:extLst>
            </p:cNvPr>
            <p:cNvCxnSpPr>
              <a:cxnSpLocks/>
            </p:cNvCxnSpPr>
            <p:nvPr/>
          </p:nvCxnSpPr>
          <p:spPr>
            <a:xfrm>
              <a:off x="818803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9E85C53C-39CA-4C00-B01E-8C5674BAF03D}"/>
                </a:ext>
              </a:extLst>
            </p:cNvPr>
            <p:cNvCxnSpPr>
              <a:cxnSpLocks/>
            </p:cNvCxnSpPr>
            <p:nvPr/>
          </p:nvCxnSpPr>
          <p:spPr>
            <a:xfrm>
              <a:off x="918747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28812B8-C920-4FEC-AB94-4B5D8B478A67}"/>
                </a:ext>
              </a:extLst>
            </p:cNvPr>
            <p:cNvCxnSpPr>
              <a:cxnSpLocks/>
            </p:cNvCxnSpPr>
            <p:nvPr/>
          </p:nvCxnSpPr>
          <p:spPr>
            <a:xfrm>
              <a:off x="1018690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8A158BC-BDC0-4D6B-8006-BBDF7041EDDB}"/>
                </a:ext>
              </a:extLst>
            </p:cNvPr>
            <p:cNvCxnSpPr>
              <a:cxnSpLocks/>
            </p:cNvCxnSpPr>
            <p:nvPr/>
          </p:nvCxnSpPr>
          <p:spPr>
            <a:xfrm>
              <a:off x="1118634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EB0F122-2776-4058-B989-F3BAFDA95F55}"/>
                </a:ext>
              </a:extLst>
            </p:cNvPr>
            <p:cNvCxnSpPr>
              <a:cxnSpLocks/>
            </p:cNvCxnSpPr>
            <p:nvPr/>
          </p:nvCxnSpPr>
          <p:spPr>
            <a:xfrm>
              <a:off x="1218578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F9018F4-E93E-4825-B7D6-94648C22CEED}"/>
                </a:ext>
              </a:extLst>
            </p:cNvPr>
            <p:cNvCxnSpPr>
              <a:cxnSpLocks/>
            </p:cNvCxnSpPr>
            <p:nvPr/>
          </p:nvCxnSpPr>
          <p:spPr>
            <a:xfrm>
              <a:off x="0" y="1717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4F7E653-1B6A-4AEE-998A-D7B535D02D47}"/>
                </a:ext>
              </a:extLst>
            </p:cNvPr>
            <p:cNvCxnSpPr>
              <a:cxnSpLocks/>
            </p:cNvCxnSpPr>
            <p:nvPr/>
          </p:nvCxnSpPr>
          <p:spPr>
            <a:xfrm>
              <a:off x="0" y="72890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A1439AF-AC90-41E1-885A-7E869844D4C7}"/>
                </a:ext>
              </a:extLst>
            </p:cNvPr>
            <p:cNvCxnSpPr>
              <a:cxnSpLocks/>
            </p:cNvCxnSpPr>
            <p:nvPr/>
          </p:nvCxnSpPr>
          <p:spPr>
            <a:xfrm>
              <a:off x="0" y="128609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0A50FF0-A246-4674-BCF4-476255BEC15B}"/>
                </a:ext>
              </a:extLst>
            </p:cNvPr>
            <p:cNvCxnSpPr>
              <a:cxnSpLocks/>
            </p:cNvCxnSpPr>
            <p:nvPr/>
          </p:nvCxnSpPr>
          <p:spPr>
            <a:xfrm>
              <a:off x="0" y="184328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1885235-40A5-43E7-B9FA-DD4B5D22E218}"/>
                </a:ext>
              </a:extLst>
            </p:cNvPr>
            <p:cNvCxnSpPr>
              <a:cxnSpLocks/>
            </p:cNvCxnSpPr>
            <p:nvPr/>
          </p:nvCxnSpPr>
          <p:spPr>
            <a:xfrm>
              <a:off x="0" y="240047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C816EA7-5943-42BE-858C-AF2089001AD7}"/>
                </a:ext>
              </a:extLst>
            </p:cNvPr>
            <p:cNvCxnSpPr>
              <a:cxnSpLocks/>
            </p:cNvCxnSpPr>
            <p:nvPr/>
          </p:nvCxnSpPr>
          <p:spPr>
            <a:xfrm>
              <a:off x="0" y="295766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709DD2EF-AD5F-4463-BAFC-E7F6F3402C8E}"/>
                </a:ext>
              </a:extLst>
            </p:cNvPr>
            <p:cNvCxnSpPr>
              <a:cxnSpLocks/>
            </p:cNvCxnSpPr>
            <p:nvPr/>
          </p:nvCxnSpPr>
          <p:spPr>
            <a:xfrm>
              <a:off x="0" y="351485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FB6B983-6B14-43E0-9CE4-22E97309D8F4}"/>
                </a:ext>
              </a:extLst>
            </p:cNvPr>
            <p:cNvCxnSpPr>
              <a:cxnSpLocks/>
            </p:cNvCxnSpPr>
            <p:nvPr/>
          </p:nvCxnSpPr>
          <p:spPr>
            <a:xfrm>
              <a:off x="0" y="407204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9AAB25A3-8A3B-4279-AACD-37DD3FCAAFD5}"/>
                </a:ext>
              </a:extLst>
            </p:cNvPr>
            <p:cNvCxnSpPr>
              <a:cxnSpLocks/>
            </p:cNvCxnSpPr>
            <p:nvPr/>
          </p:nvCxnSpPr>
          <p:spPr>
            <a:xfrm>
              <a:off x="0" y="462923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3B2619E-3696-48DC-80B3-6E827F432FEA}"/>
                </a:ext>
              </a:extLst>
            </p:cNvPr>
            <p:cNvCxnSpPr>
              <a:cxnSpLocks/>
            </p:cNvCxnSpPr>
            <p:nvPr/>
          </p:nvCxnSpPr>
          <p:spPr>
            <a:xfrm>
              <a:off x="0" y="518642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9B75BCC-DBCB-4C72-A90A-E950FDF7DBDF}"/>
                </a:ext>
              </a:extLst>
            </p:cNvPr>
            <p:cNvCxnSpPr>
              <a:cxnSpLocks/>
            </p:cNvCxnSpPr>
            <p:nvPr/>
          </p:nvCxnSpPr>
          <p:spPr>
            <a:xfrm>
              <a:off x="0" y="57436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070D7F8-AC6B-4E63-9681-742BE98272AA}"/>
                </a:ext>
              </a:extLst>
            </p:cNvPr>
            <p:cNvCxnSpPr>
              <a:cxnSpLocks/>
            </p:cNvCxnSpPr>
            <p:nvPr/>
          </p:nvCxnSpPr>
          <p:spPr>
            <a:xfrm>
              <a:off x="0" y="6857999"/>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E11D8428-90D3-4548-AA28-A6F9C1B92183}"/>
                </a:ext>
              </a:extLst>
            </p:cNvPr>
            <p:cNvCxnSpPr>
              <a:cxnSpLocks/>
            </p:cNvCxnSpPr>
            <p:nvPr/>
          </p:nvCxnSpPr>
          <p:spPr>
            <a:xfrm>
              <a:off x="16613" y="6248400"/>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600C71E3-446B-4C21-B7C7-B8872FBB5C2C}"/>
              </a:ext>
              <a:ext uri="{C183D7F6-B498-43B3-948B-1728B52AA6E4}">
                <adec:decorative xmlns:adec="http://schemas.microsoft.com/office/drawing/2017/decorative" val="1"/>
              </a:ext>
            </a:extLst>
          </p:cNvPr>
          <p:cNvSpPr/>
          <p:nvPr userDrawn="1"/>
        </p:nvSpPr>
        <p:spPr>
          <a:xfrm>
            <a:off x="0" y="-1"/>
            <a:ext cx="12192000" cy="6858001"/>
          </a:xfrm>
          <a:prstGeom prst="rect">
            <a:avLst/>
          </a:prstGeom>
          <a:solidFill>
            <a:schemeClr val="accent1">
              <a:lumMod val="40000"/>
              <a:lumOff val="60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ight Triangle 76">
            <a:extLst>
              <a:ext uri="{FF2B5EF4-FFF2-40B4-BE49-F238E27FC236}">
                <a16:creationId xmlns:a16="http://schemas.microsoft.com/office/drawing/2014/main" id="{4E3D1D5C-A81E-44CF-B721-6FBE69359930}"/>
              </a:ext>
              <a:ext uri="{C183D7F6-B498-43B3-948B-1728B52AA6E4}">
                <adec:decorative xmlns:adec="http://schemas.microsoft.com/office/drawing/2017/decorative" val="1"/>
              </a:ext>
            </a:extLst>
          </p:cNvPr>
          <p:cNvSpPr/>
          <p:nvPr userDrawn="1"/>
        </p:nvSpPr>
        <p:spPr>
          <a:xfrm rot="18900000">
            <a:off x="5905012" y="-284145"/>
            <a:ext cx="568289" cy="568289"/>
          </a:xfrm>
          <a:prstGeom prst="rtTriangl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85F7FBB-B77A-47E6-9B07-5B0A0E9B589A}"/>
              </a:ext>
            </a:extLst>
          </p:cNvPr>
          <p:cNvSpPr>
            <a:spLocks noGrp="1"/>
          </p:cNvSpPr>
          <p:nvPr>
            <p:ph type="title" hasCustomPrompt="1"/>
          </p:nvPr>
        </p:nvSpPr>
        <p:spPr>
          <a:xfrm>
            <a:off x="767814" y="456532"/>
            <a:ext cx="10656372" cy="1126426"/>
          </a:xfrm>
          <a:prstGeom prst="rect">
            <a:avLst/>
          </a:prstGeom>
        </p:spPr>
        <p:txBody>
          <a:bodyPr anchor="ctr"/>
          <a:lstStyle>
            <a:lvl1pPr algn="ctr">
              <a:defRPr>
                <a:solidFill>
                  <a:schemeClr val="tx2"/>
                </a:solidFill>
              </a:defRPr>
            </a:lvl1pPr>
          </a:lstStyle>
          <a:p>
            <a:r>
              <a:rPr lang="en-US" dirty="0"/>
              <a:t>Click to add title</a:t>
            </a:r>
          </a:p>
        </p:txBody>
      </p:sp>
      <p:sp>
        <p:nvSpPr>
          <p:cNvPr id="82" name="Text Placeholder 81">
            <a:extLst>
              <a:ext uri="{FF2B5EF4-FFF2-40B4-BE49-F238E27FC236}">
                <a16:creationId xmlns:a16="http://schemas.microsoft.com/office/drawing/2014/main" id="{8D29AE11-25A6-4A91-94C1-6A26AB6CA3FB}"/>
              </a:ext>
            </a:extLst>
          </p:cNvPr>
          <p:cNvSpPr>
            <a:spLocks noGrp="1"/>
          </p:cNvSpPr>
          <p:nvPr>
            <p:ph type="body" sz="quarter" idx="13" hasCustomPrompt="1"/>
          </p:nvPr>
        </p:nvSpPr>
        <p:spPr>
          <a:xfrm>
            <a:off x="697390" y="1816398"/>
            <a:ext cx="5164137" cy="772972"/>
          </a:xfrm>
          <a:prstGeom prst="rect">
            <a:avLst/>
          </a:prstGeom>
        </p:spPr>
        <p:txBody>
          <a:bodyPr/>
          <a:lstStyle>
            <a:lvl1pPr marL="0" indent="0">
              <a:buNone/>
              <a:defRPr b="1">
                <a:solidFill>
                  <a:schemeClr val="accent5"/>
                </a:solidFill>
                <a:latin typeface="+mj-lt"/>
              </a:defRPr>
            </a:lvl1pPr>
          </a:lstStyle>
          <a:p>
            <a:pPr lvl="0"/>
            <a:r>
              <a:rPr lang="en-US" dirty="0"/>
              <a:t>Insert subtitle here</a:t>
            </a:r>
          </a:p>
        </p:txBody>
      </p:sp>
      <p:sp>
        <p:nvSpPr>
          <p:cNvPr id="85" name="Text Placeholder 84">
            <a:extLst>
              <a:ext uri="{FF2B5EF4-FFF2-40B4-BE49-F238E27FC236}">
                <a16:creationId xmlns:a16="http://schemas.microsoft.com/office/drawing/2014/main" id="{8BC29F00-8301-4CEE-BA06-1D534F497092}"/>
              </a:ext>
            </a:extLst>
          </p:cNvPr>
          <p:cNvSpPr>
            <a:spLocks noGrp="1"/>
          </p:cNvSpPr>
          <p:nvPr>
            <p:ph type="body" sz="quarter" idx="15" hasCustomPrompt="1"/>
          </p:nvPr>
        </p:nvSpPr>
        <p:spPr>
          <a:xfrm>
            <a:off x="696913" y="2597976"/>
            <a:ext cx="5164137" cy="3119437"/>
          </a:xfrm>
          <a:prstGeom prst="rect">
            <a:avLst/>
          </a:prstGeom>
        </p:spPr>
        <p:txBody>
          <a:bodyPr/>
          <a:lstStyle>
            <a:lvl1pPr marL="457200" indent="-457200">
              <a:lnSpc>
                <a:spcPct val="100000"/>
              </a:lnSpc>
              <a:buClrTx/>
              <a:buFont typeface="+mj-lt"/>
              <a:buAutoNum type="arabicPeriod"/>
              <a:defRPr sz="1800">
                <a:solidFill>
                  <a:schemeClr val="tx1"/>
                </a:solidFill>
              </a:defRPr>
            </a:lvl1pPr>
          </a:lstStyle>
          <a:p>
            <a:pPr lvl="0"/>
            <a:r>
              <a:rPr lang="en-US" dirty="0"/>
              <a:t>Insert text here</a:t>
            </a:r>
          </a:p>
        </p:txBody>
      </p:sp>
      <p:sp>
        <p:nvSpPr>
          <p:cNvPr id="83" name="Text Placeholder 81">
            <a:extLst>
              <a:ext uri="{FF2B5EF4-FFF2-40B4-BE49-F238E27FC236}">
                <a16:creationId xmlns:a16="http://schemas.microsoft.com/office/drawing/2014/main" id="{348078F7-442A-4846-A477-54C056EEA031}"/>
              </a:ext>
            </a:extLst>
          </p:cNvPr>
          <p:cNvSpPr>
            <a:spLocks noGrp="1"/>
          </p:cNvSpPr>
          <p:nvPr>
            <p:ph type="body" sz="quarter" idx="14" hasCustomPrompt="1"/>
          </p:nvPr>
        </p:nvSpPr>
        <p:spPr>
          <a:xfrm>
            <a:off x="6189156" y="1816398"/>
            <a:ext cx="5164137" cy="772972"/>
          </a:xfrm>
          <a:prstGeom prst="rect">
            <a:avLst/>
          </a:prstGeom>
        </p:spPr>
        <p:txBody>
          <a:bodyPr/>
          <a:lstStyle>
            <a:lvl1pPr marL="0" indent="0">
              <a:buNone/>
              <a:defRPr b="1">
                <a:solidFill>
                  <a:schemeClr val="accent5"/>
                </a:solidFill>
                <a:latin typeface="+mj-lt"/>
              </a:defRPr>
            </a:lvl1pPr>
          </a:lstStyle>
          <a:p>
            <a:pPr lvl="0"/>
            <a:r>
              <a:rPr lang="en-US" dirty="0"/>
              <a:t>Insert subtitle here</a:t>
            </a:r>
          </a:p>
        </p:txBody>
      </p:sp>
      <p:sp>
        <p:nvSpPr>
          <p:cNvPr id="86" name="Text Placeholder 84">
            <a:extLst>
              <a:ext uri="{FF2B5EF4-FFF2-40B4-BE49-F238E27FC236}">
                <a16:creationId xmlns:a16="http://schemas.microsoft.com/office/drawing/2014/main" id="{20846AFB-4D65-421E-BDFC-A127A1D58881}"/>
              </a:ext>
            </a:extLst>
          </p:cNvPr>
          <p:cNvSpPr>
            <a:spLocks noGrp="1"/>
          </p:cNvSpPr>
          <p:nvPr>
            <p:ph type="body" sz="quarter" idx="16" hasCustomPrompt="1"/>
          </p:nvPr>
        </p:nvSpPr>
        <p:spPr>
          <a:xfrm>
            <a:off x="6189156" y="2597976"/>
            <a:ext cx="5164137" cy="3119437"/>
          </a:xfrm>
          <a:prstGeom prst="rect">
            <a:avLst/>
          </a:prstGeom>
        </p:spPr>
        <p:txBody>
          <a:bodyPr/>
          <a:lstStyle>
            <a:lvl1pPr marL="457200" indent="-457200">
              <a:lnSpc>
                <a:spcPct val="100000"/>
              </a:lnSpc>
              <a:buClrTx/>
              <a:buFont typeface="+mj-lt"/>
              <a:buAutoNum type="arabicPeriod"/>
              <a:defRPr sz="1800">
                <a:solidFill>
                  <a:schemeClr val="tx1"/>
                </a:solidFill>
              </a:defRPr>
            </a:lvl1pPr>
          </a:lstStyle>
          <a:p>
            <a:pPr lvl="0"/>
            <a:r>
              <a:rPr lang="en-US" dirty="0"/>
              <a:t>Insert text here</a:t>
            </a:r>
          </a:p>
        </p:txBody>
      </p:sp>
      <p:sp>
        <p:nvSpPr>
          <p:cNvPr id="87" name="Date Placeholder 3">
            <a:extLst>
              <a:ext uri="{FF2B5EF4-FFF2-40B4-BE49-F238E27FC236}">
                <a16:creationId xmlns:a16="http://schemas.microsoft.com/office/drawing/2014/main" id="{4E14FBED-7310-4E87-BFA7-050A91D10F1A}"/>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88" name="Footer Placeholder 4">
            <a:extLst>
              <a:ext uri="{FF2B5EF4-FFF2-40B4-BE49-F238E27FC236}">
                <a16:creationId xmlns:a16="http://schemas.microsoft.com/office/drawing/2014/main" id="{9D4E6D47-8B2E-4566-8B9E-294FAA0E60EB}"/>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89" name="Slide Number Placeholder 5">
            <a:extLst>
              <a:ext uri="{FF2B5EF4-FFF2-40B4-BE49-F238E27FC236}">
                <a16:creationId xmlns:a16="http://schemas.microsoft.com/office/drawing/2014/main" id="{100CAC88-3775-4C14-ABE2-A6DBB5137F52}"/>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1191817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91CF620B-CA95-44EA-ABB7-3C0D72771DB4}"/>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7" name="Rectangle 116">
            <a:extLst>
              <a:ext uri="{FF2B5EF4-FFF2-40B4-BE49-F238E27FC236}">
                <a16:creationId xmlns:a16="http://schemas.microsoft.com/office/drawing/2014/main" id="{25C8A854-6AD5-4EA8-ADB0-B4224410C3A9}"/>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7" name="Group 86">
            <a:extLst>
              <a:ext uri="{FF2B5EF4-FFF2-40B4-BE49-F238E27FC236}">
                <a16:creationId xmlns:a16="http://schemas.microsoft.com/office/drawing/2014/main" id="{3A155F89-2CC8-4507-9CAF-52B9C04F1C09}"/>
              </a:ext>
              <a:ext uri="{C183D7F6-B498-43B3-948B-1728B52AA6E4}">
                <adec:decorative xmlns:adec="http://schemas.microsoft.com/office/drawing/2017/decorative" val="1"/>
              </a:ext>
            </a:extLst>
          </p:cNvPr>
          <p:cNvGrpSpPr/>
          <p:nvPr userDrawn="1"/>
        </p:nvGrpSpPr>
        <p:grpSpPr>
          <a:xfrm>
            <a:off x="17514" y="-1"/>
            <a:ext cx="12214827" cy="6858000"/>
            <a:chOff x="-6214" y="-1"/>
            <a:chExt cx="12214827" cy="6858000"/>
          </a:xfrm>
        </p:grpSpPr>
        <p:cxnSp>
          <p:nvCxnSpPr>
            <p:cNvPr id="88" name="Straight Connector 87">
              <a:extLst>
                <a:ext uri="{FF2B5EF4-FFF2-40B4-BE49-F238E27FC236}">
                  <a16:creationId xmlns:a16="http://schemas.microsoft.com/office/drawing/2014/main" id="{8BD4B67D-F11A-42B5-AD36-64E839983324}"/>
                </a:ext>
              </a:extLst>
            </p:cNvPr>
            <p:cNvCxnSpPr>
              <a:cxnSpLocks/>
            </p:cNvCxnSpPr>
            <p:nvPr/>
          </p:nvCxnSpPr>
          <p:spPr>
            <a:xfrm>
              <a:off x="-6214" y="6686283"/>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6D992C2-C73A-4020-AB80-910ABD8B665B}"/>
                </a:ext>
              </a:extLst>
            </p:cNvPr>
            <p:cNvCxnSpPr>
              <a:cxnSpLocks/>
            </p:cNvCxnSpPr>
            <p:nvPr/>
          </p:nvCxnSpPr>
          <p:spPr>
            <a:xfrm>
              <a:off x="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FE2C1AC-3C9C-4E6F-AB7D-796BB42A793B}"/>
                </a:ext>
              </a:extLst>
            </p:cNvPr>
            <p:cNvCxnSpPr>
              <a:cxnSpLocks/>
            </p:cNvCxnSpPr>
            <p:nvPr/>
          </p:nvCxnSpPr>
          <p:spPr>
            <a:xfrm>
              <a:off x="1199325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74DEF58-5490-4294-BAB9-82EDB4B685B9}"/>
                </a:ext>
              </a:extLst>
            </p:cNvPr>
            <p:cNvCxnSpPr>
              <a:cxnSpLocks/>
            </p:cNvCxnSpPr>
            <p:nvPr/>
          </p:nvCxnSpPr>
          <p:spPr>
            <a:xfrm>
              <a:off x="19252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6C22FA6-2BFF-4A17-A8A3-6D0DF06B1F11}"/>
                </a:ext>
              </a:extLst>
            </p:cNvPr>
            <p:cNvCxnSpPr>
              <a:cxnSpLocks/>
            </p:cNvCxnSpPr>
            <p:nvPr/>
          </p:nvCxnSpPr>
          <p:spPr>
            <a:xfrm>
              <a:off x="119196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6D8CA74-FFC2-4419-A69D-5FA13927B46F}"/>
                </a:ext>
              </a:extLst>
            </p:cNvPr>
            <p:cNvCxnSpPr>
              <a:cxnSpLocks/>
            </p:cNvCxnSpPr>
            <p:nvPr/>
          </p:nvCxnSpPr>
          <p:spPr>
            <a:xfrm>
              <a:off x="219140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24DD6D-F6AE-4E1F-898D-939DCF98FC63}"/>
                </a:ext>
              </a:extLst>
            </p:cNvPr>
            <p:cNvCxnSpPr>
              <a:cxnSpLocks/>
            </p:cNvCxnSpPr>
            <p:nvPr/>
          </p:nvCxnSpPr>
          <p:spPr>
            <a:xfrm>
              <a:off x="319084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E0F22C7-C523-4F27-A682-25E22C10A4B4}"/>
                </a:ext>
              </a:extLst>
            </p:cNvPr>
            <p:cNvCxnSpPr>
              <a:cxnSpLocks/>
            </p:cNvCxnSpPr>
            <p:nvPr/>
          </p:nvCxnSpPr>
          <p:spPr>
            <a:xfrm>
              <a:off x="419028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8C830C3-0BFC-4AA7-872B-FF1C785DBB5E}"/>
                </a:ext>
              </a:extLst>
            </p:cNvPr>
            <p:cNvCxnSpPr>
              <a:cxnSpLocks/>
            </p:cNvCxnSpPr>
            <p:nvPr/>
          </p:nvCxnSpPr>
          <p:spPr>
            <a:xfrm>
              <a:off x="518971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C33F1ADE-8ECD-4FC1-8B6A-DE1C1675B95C}"/>
                </a:ext>
              </a:extLst>
            </p:cNvPr>
            <p:cNvCxnSpPr>
              <a:cxnSpLocks/>
            </p:cNvCxnSpPr>
            <p:nvPr/>
          </p:nvCxnSpPr>
          <p:spPr>
            <a:xfrm>
              <a:off x="618915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13D25F39-5E7A-43D1-B675-629B3393384A}"/>
                </a:ext>
              </a:extLst>
            </p:cNvPr>
            <p:cNvCxnSpPr>
              <a:cxnSpLocks/>
            </p:cNvCxnSpPr>
            <p:nvPr/>
          </p:nvCxnSpPr>
          <p:spPr>
            <a:xfrm>
              <a:off x="718859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9FBA4B2-FB49-4B68-ABBB-19B47CCAF2EC}"/>
                </a:ext>
              </a:extLst>
            </p:cNvPr>
            <p:cNvCxnSpPr>
              <a:cxnSpLocks/>
            </p:cNvCxnSpPr>
            <p:nvPr/>
          </p:nvCxnSpPr>
          <p:spPr>
            <a:xfrm>
              <a:off x="818803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631B16C3-0946-4E2F-9275-87F95C25C0E6}"/>
                </a:ext>
              </a:extLst>
            </p:cNvPr>
            <p:cNvCxnSpPr>
              <a:cxnSpLocks/>
            </p:cNvCxnSpPr>
            <p:nvPr/>
          </p:nvCxnSpPr>
          <p:spPr>
            <a:xfrm>
              <a:off x="918747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160A9E2-9353-4FC1-9099-E56AEFE6C022}"/>
                </a:ext>
              </a:extLst>
            </p:cNvPr>
            <p:cNvCxnSpPr>
              <a:cxnSpLocks/>
            </p:cNvCxnSpPr>
            <p:nvPr/>
          </p:nvCxnSpPr>
          <p:spPr>
            <a:xfrm>
              <a:off x="1018690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501D6BDE-C806-4832-BFE5-B43692D4EC54}"/>
                </a:ext>
              </a:extLst>
            </p:cNvPr>
            <p:cNvCxnSpPr>
              <a:cxnSpLocks/>
            </p:cNvCxnSpPr>
            <p:nvPr/>
          </p:nvCxnSpPr>
          <p:spPr>
            <a:xfrm>
              <a:off x="1118634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13E0E13-B29D-4A6F-BD03-B4B74E5C9F8D}"/>
                </a:ext>
              </a:extLst>
            </p:cNvPr>
            <p:cNvCxnSpPr>
              <a:cxnSpLocks/>
            </p:cNvCxnSpPr>
            <p:nvPr/>
          </p:nvCxnSpPr>
          <p:spPr>
            <a:xfrm>
              <a:off x="1218578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99062266-EA73-40C1-B2BA-84A5B170C468}"/>
                </a:ext>
              </a:extLst>
            </p:cNvPr>
            <p:cNvCxnSpPr>
              <a:cxnSpLocks/>
            </p:cNvCxnSpPr>
            <p:nvPr/>
          </p:nvCxnSpPr>
          <p:spPr>
            <a:xfrm>
              <a:off x="0" y="1717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8CA1C91-AC4A-4ECC-ABBE-F95A0D716391}"/>
                </a:ext>
              </a:extLst>
            </p:cNvPr>
            <p:cNvCxnSpPr>
              <a:cxnSpLocks/>
            </p:cNvCxnSpPr>
            <p:nvPr/>
          </p:nvCxnSpPr>
          <p:spPr>
            <a:xfrm>
              <a:off x="0" y="72890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9ED7D18-4C21-4EC7-A69E-F217BB037F41}"/>
                </a:ext>
              </a:extLst>
            </p:cNvPr>
            <p:cNvCxnSpPr>
              <a:cxnSpLocks/>
            </p:cNvCxnSpPr>
            <p:nvPr/>
          </p:nvCxnSpPr>
          <p:spPr>
            <a:xfrm>
              <a:off x="0" y="128609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DE6646E-0507-49D1-BC5A-96FDF97E8D4D}"/>
                </a:ext>
              </a:extLst>
            </p:cNvPr>
            <p:cNvCxnSpPr>
              <a:cxnSpLocks/>
            </p:cNvCxnSpPr>
            <p:nvPr/>
          </p:nvCxnSpPr>
          <p:spPr>
            <a:xfrm>
              <a:off x="0" y="184328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80A6265-73D5-4AFE-B003-E79690762B85}"/>
                </a:ext>
              </a:extLst>
            </p:cNvPr>
            <p:cNvCxnSpPr>
              <a:cxnSpLocks/>
            </p:cNvCxnSpPr>
            <p:nvPr/>
          </p:nvCxnSpPr>
          <p:spPr>
            <a:xfrm>
              <a:off x="0" y="240047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C5FF6B8A-5930-4909-A84D-9D86FAAEA49A}"/>
                </a:ext>
              </a:extLst>
            </p:cNvPr>
            <p:cNvCxnSpPr>
              <a:cxnSpLocks/>
            </p:cNvCxnSpPr>
            <p:nvPr/>
          </p:nvCxnSpPr>
          <p:spPr>
            <a:xfrm>
              <a:off x="0" y="295766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BE97C02-B5E8-4E85-AB2D-1B144728C667}"/>
                </a:ext>
              </a:extLst>
            </p:cNvPr>
            <p:cNvCxnSpPr>
              <a:cxnSpLocks/>
            </p:cNvCxnSpPr>
            <p:nvPr/>
          </p:nvCxnSpPr>
          <p:spPr>
            <a:xfrm>
              <a:off x="0" y="351485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9E0D9532-E4F7-4181-B732-B402D7E92939}"/>
                </a:ext>
              </a:extLst>
            </p:cNvPr>
            <p:cNvCxnSpPr>
              <a:cxnSpLocks/>
            </p:cNvCxnSpPr>
            <p:nvPr/>
          </p:nvCxnSpPr>
          <p:spPr>
            <a:xfrm>
              <a:off x="0" y="407204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E0FED504-48F9-42AE-8C1D-18ABEA360C46}"/>
                </a:ext>
              </a:extLst>
            </p:cNvPr>
            <p:cNvCxnSpPr>
              <a:cxnSpLocks/>
            </p:cNvCxnSpPr>
            <p:nvPr/>
          </p:nvCxnSpPr>
          <p:spPr>
            <a:xfrm>
              <a:off x="0" y="462923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761B5F04-4827-493D-8CDB-8FC1F21F8690}"/>
                </a:ext>
              </a:extLst>
            </p:cNvPr>
            <p:cNvCxnSpPr>
              <a:cxnSpLocks/>
            </p:cNvCxnSpPr>
            <p:nvPr/>
          </p:nvCxnSpPr>
          <p:spPr>
            <a:xfrm>
              <a:off x="0" y="518642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4D02F9F-A9FF-4569-B1CF-3D5B0B8A589C}"/>
                </a:ext>
              </a:extLst>
            </p:cNvPr>
            <p:cNvCxnSpPr>
              <a:cxnSpLocks/>
            </p:cNvCxnSpPr>
            <p:nvPr/>
          </p:nvCxnSpPr>
          <p:spPr>
            <a:xfrm>
              <a:off x="0" y="57436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E699586-9F40-4AEA-B070-FBBD17753352}"/>
                </a:ext>
              </a:extLst>
            </p:cNvPr>
            <p:cNvCxnSpPr>
              <a:cxnSpLocks/>
            </p:cNvCxnSpPr>
            <p:nvPr/>
          </p:nvCxnSpPr>
          <p:spPr>
            <a:xfrm>
              <a:off x="0" y="6857999"/>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D4BD64C-0BF9-4084-8C20-90D20EA6B6D7}"/>
                </a:ext>
              </a:extLst>
            </p:cNvPr>
            <p:cNvCxnSpPr>
              <a:cxnSpLocks/>
            </p:cNvCxnSpPr>
            <p:nvPr/>
          </p:nvCxnSpPr>
          <p:spPr>
            <a:xfrm>
              <a:off x="16613" y="6248400"/>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6" name="Rectangle 45">
            <a:extLst>
              <a:ext uri="{FF2B5EF4-FFF2-40B4-BE49-F238E27FC236}">
                <a16:creationId xmlns:a16="http://schemas.microsoft.com/office/drawing/2014/main" id="{CC3AD463-404C-4576-AC21-F2558295325E}"/>
              </a:ext>
              <a:ext uri="{C183D7F6-B498-43B3-948B-1728B52AA6E4}">
                <adec:decorative xmlns:adec="http://schemas.microsoft.com/office/drawing/2017/decorative" val="1"/>
              </a:ext>
            </a:extLst>
          </p:cNvPr>
          <p:cNvSpPr/>
          <p:nvPr userDrawn="1"/>
        </p:nvSpPr>
        <p:spPr>
          <a:xfrm>
            <a:off x="0" y="-1"/>
            <a:ext cx="12192000" cy="6858001"/>
          </a:xfrm>
          <a:prstGeom prst="rect">
            <a:avLst/>
          </a:prstGeom>
          <a:solidFill>
            <a:schemeClr val="accent1">
              <a:lumMod val="40000"/>
              <a:lumOff val="60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ight Triangle 119">
            <a:extLst>
              <a:ext uri="{FF2B5EF4-FFF2-40B4-BE49-F238E27FC236}">
                <a16:creationId xmlns:a16="http://schemas.microsoft.com/office/drawing/2014/main" id="{2A73DFF6-076E-4BBC-9CDB-E1B24D9B6C48}"/>
              </a:ext>
              <a:ext uri="{C183D7F6-B498-43B3-948B-1728B52AA6E4}">
                <adec:decorative xmlns:adec="http://schemas.microsoft.com/office/drawing/2017/decorative" val="1"/>
              </a:ext>
            </a:extLst>
          </p:cNvPr>
          <p:cNvSpPr/>
          <p:nvPr userDrawn="1"/>
        </p:nvSpPr>
        <p:spPr>
          <a:xfrm rot="18900000">
            <a:off x="5905012" y="-284145"/>
            <a:ext cx="568289" cy="568289"/>
          </a:xfrm>
          <a:prstGeom prst="rtTriangl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DE89C6-E571-4739-8BA7-D97BDCD1D16D}"/>
              </a:ext>
            </a:extLst>
          </p:cNvPr>
          <p:cNvSpPr>
            <a:spLocks noGrp="1"/>
          </p:cNvSpPr>
          <p:nvPr>
            <p:ph type="title" hasCustomPrompt="1"/>
          </p:nvPr>
        </p:nvSpPr>
        <p:spPr>
          <a:xfrm>
            <a:off x="1434268" y="441042"/>
            <a:ext cx="9323464" cy="1162258"/>
          </a:xfrm>
          <a:prstGeom prst="rect">
            <a:avLst/>
          </a:prstGeom>
        </p:spPr>
        <p:txBody>
          <a:bodyPr anchor="ctr"/>
          <a:lstStyle>
            <a:lvl1pPr algn="ctr">
              <a:defRPr>
                <a:solidFill>
                  <a:schemeClr val="tx2"/>
                </a:solidFill>
              </a:defRPr>
            </a:lvl1pPr>
          </a:lstStyle>
          <a:p>
            <a:r>
              <a:rPr lang="en-US" dirty="0"/>
              <a:t>Click to add title</a:t>
            </a:r>
          </a:p>
        </p:txBody>
      </p:sp>
      <p:sp>
        <p:nvSpPr>
          <p:cNvPr id="121" name="Text Placeholder 81">
            <a:extLst>
              <a:ext uri="{FF2B5EF4-FFF2-40B4-BE49-F238E27FC236}">
                <a16:creationId xmlns:a16="http://schemas.microsoft.com/office/drawing/2014/main" id="{24221B82-BDC2-43E4-9DC3-109392FCBFAA}"/>
              </a:ext>
            </a:extLst>
          </p:cNvPr>
          <p:cNvSpPr>
            <a:spLocks noGrp="1"/>
          </p:cNvSpPr>
          <p:nvPr>
            <p:ph type="body" sz="quarter" idx="13" hasCustomPrompt="1"/>
          </p:nvPr>
        </p:nvSpPr>
        <p:spPr>
          <a:xfrm>
            <a:off x="319757" y="1816398"/>
            <a:ext cx="3661357" cy="772972"/>
          </a:xfrm>
          <a:prstGeom prst="rect">
            <a:avLst/>
          </a:prstGeom>
        </p:spPr>
        <p:txBody>
          <a:bodyPr/>
          <a:lstStyle>
            <a:lvl1pPr marL="0" indent="0">
              <a:buNone/>
              <a:defRPr b="1">
                <a:solidFill>
                  <a:schemeClr val="accent5"/>
                </a:solidFill>
                <a:latin typeface="+mj-lt"/>
              </a:defRPr>
            </a:lvl1pPr>
          </a:lstStyle>
          <a:p>
            <a:pPr lvl="0"/>
            <a:r>
              <a:rPr lang="en-US" dirty="0"/>
              <a:t>Insert subtitle here</a:t>
            </a:r>
          </a:p>
        </p:txBody>
      </p:sp>
      <p:sp>
        <p:nvSpPr>
          <p:cNvPr id="123" name="Text Placeholder 84">
            <a:extLst>
              <a:ext uri="{FF2B5EF4-FFF2-40B4-BE49-F238E27FC236}">
                <a16:creationId xmlns:a16="http://schemas.microsoft.com/office/drawing/2014/main" id="{F064B050-C9E2-4CBD-8063-8F72369DEA27}"/>
              </a:ext>
            </a:extLst>
          </p:cNvPr>
          <p:cNvSpPr>
            <a:spLocks noGrp="1"/>
          </p:cNvSpPr>
          <p:nvPr>
            <p:ph type="body" sz="quarter" idx="15" hasCustomPrompt="1"/>
          </p:nvPr>
        </p:nvSpPr>
        <p:spPr>
          <a:xfrm>
            <a:off x="319280" y="2595913"/>
            <a:ext cx="3661357" cy="3119437"/>
          </a:xfrm>
          <a:prstGeom prst="rect">
            <a:avLst/>
          </a:prstGeom>
        </p:spPr>
        <p:txBody>
          <a:bodyPr/>
          <a:lstStyle>
            <a:lvl1pPr marL="457200" indent="-457200">
              <a:lnSpc>
                <a:spcPct val="100000"/>
              </a:lnSpc>
              <a:buClr>
                <a:schemeClr val="tx1"/>
              </a:buClr>
              <a:buFont typeface="+mj-lt"/>
              <a:buAutoNum type="arabicPeriod"/>
              <a:defRPr sz="1800">
                <a:solidFill>
                  <a:schemeClr val="tx1"/>
                </a:solidFill>
              </a:defRPr>
            </a:lvl1pPr>
          </a:lstStyle>
          <a:p>
            <a:pPr lvl="0"/>
            <a:r>
              <a:rPr lang="en-US" dirty="0"/>
              <a:t>Insert text here</a:t>
            </a:r>
          </a:p>
        </p:txBody>
      </p:sp>
      <p:sp>
        <p:nvSpPr>
          <p:cNvPr id="132" name="Text Placeholder 81">
            <a:extLst>
              <a:ext uri="{FF2B5EF4-FFF2-40B4-BE49-F238E27FC236}">
                <a16:creationId xmlns:a16="http://schemas.microsoft.com/office/drawing/2014/main" id="{AB4DD233-B719-42EE-AE0F-930CABD5AA94}"/>
              </a:ext>
            </a:extLst>
          </p:cNvPr>
          <p:cNvSpPr>
            <a:spLocks noGrp="1"/>
          </p:cNvSpPr>
          <p:nvPr>
            <p:ph type="body" sz="quarter" idx="16" hasCustomPrompt="1"/>
          </p:nvPr>
        </p:nvSpPr>
        <p:spPr>
          <a:xfrm>
            <a:off x="4251938" y="1822941"/>
            <a:ext cx="3661357" cy="772972"/>
          </a:xfrm>
          <a:prstGeom prst="rect">
            <a:avLst/>
          </a:prstGeom>
        </p:spPr>
        <p:txBody>
          <a:bodyPr/>
          <a:lstStyle>
            <a:lvl1pPr marL="0" indent="0">
              <a:buNone/>
              <a:defRPr b="1">
                <a:solidFill>
                  <a:schemeClr val="accent5"/>
                </a:solidFill>
                <a:latin typeface="+mj-lt"/>
              </a:defRPr>
            </a:lvl1pPr>
          </a:lstStyle>
          <a:p>
            <a:pPr lvl="0"/>
            <a:r>
              <a:rPr lang="en-US" dirty="0"/>
              <a:t>Insert subtitle here</a:t>
            </a:r>
          </a:p>
        </p:txBody>
      </p:sp>
      <p:sp>
        <p:nvSpPr>
          <p:cNvPr id="133" name="Text Placeholder 84">
            <a:extLst>
              <a:ext uri="{FF2B5EF4-FFF2-40B4-BE49-F238E27FC236}">
                <a16:creationId xmlns:a16="http://schemas.microsoft.com/office/drawing/2014/main" id="{E2F4A9D6-F113-40C1-B3C8-A9BDB2877263}"/>
              </a:ext>
            </a:extLst>
          </p:cNvPr>
          <p:cNvSpPr>
            <a:spLocks noGrp="1"/>
          </p:cNvSpPr>
          <p:nvPr>
            <p:ph type="body" sz="quarter" idx="17" hasCustomPrompt="1"/>
          </p:nvPr>
        </p:nvSpPr>
        <p:spPr>
          <a:xfrm>
            <a:off x="4251461" y="2602456"/>
            <a:ext cx="3661357" cy="3119437"/>
          </a:xfrm>
          <a:prstGeom prst="rect">
            <a:avLst/>
          </a:prstGeom>
        </p:spPr>
        <p:txBody>
          <a:bodyPr/>
          <a:lstStyle>
            <a:lvl1pPr marL="457200" indent="-457200">
              <a:lnSpc>
                <a:spcPct val="100000"/>
              </a:lnSpc>
              <a:buClr>
                <a:schemeClr val="tx1"/>
              </a:buClr>
              <a:buFont typeface="+mj-lt"/>
              <a:buAutoNum type="arabicPeriod"/>
              <a:defRPr sz="1800">
                <a:solidFill>
                  <a:schemeClr val="tx1"/>
                </a:solidFill>
              </a:defRPr>
            </a:lvl1pPr>
          </a:lstStyle>
          <a:p>
            <a:pPr lvl="0"/>
            <a:r>
              <a:rPr lang="en-US" dirty="0"/>
              <a:t>Insert text here</a:t>
            </a:r>
          </a:p>
        </p:txBody>
      </p:sp>
      <p:sp>
        <p:nvSpPr>
          <p:cNvPr id="134" name="Text Placeholder 81">
            <a:extLst>
              <a:ext uri="{FF2B5EF4-FFF2-40B4-BE49-F238E27FC236}">
                <a16:creationId xmlns:a16="http://schemas.microsoft.com/office/drawing/2014/main" id="{B5E6D4D3-9E8F-4D92-B05A-7E9BBD75948A}"/>
              </a:ext>
            </a:extLst>
          </p:cNvPr>
          <p:cNvSpPr>
            <a:spLocks noGrp="1"/>
          </p:cNvSpPr>
          <p:nvPr>
            <p:ph type="body" sz="quarter" idx="18" hasCustomPrompt="1"/>
          </p:nvPr>
        </p:nvSpPr>
        <p:spPr>
          <a:xfrm>
            <a:off x="8183642" y="1822661"/>
            <a:ext cx="3661357" cy="772972"/>
          </a:xfrm>
          <a:prstGeom prst="rect">
            <a:avLst/>
          </a:prstGeom>
        </p:spPr>
        <p:txBody>
          <a:bodyPr/>
          <a:lstStyle>
            <a:lvl1pPr marL="0" indent="0">
              <a:buNone/>
              <a:defRPr b="1">
                <a:solidFill>
                  <a:schemeClr val="accent5"/>
                </a:solidFill>
                <a:latin typeface="+mj-lt"/>
              </a:defRPr>
            </a:lvl1pPr>
          </a:lstStyle>
          <a:p>
            <a:pPr lvl="0"/>
            <a:r>
              <a:rPr lang="en-US" dirty="0"/>
              <a:t>Insert subtitle here</a:t>
            </a:r>
          </a:p>
        </p:txBody>
      </p:sp>
      <p:sp>
        <p:nvSpPr>
          <p:cNvPr id="135" name="Text Placeholder 84">
            <a:extLst>
              <a:ext uri="{FF2B5EF4-FFF2-40B4-BE49-F238E27FC236}">
                <a16:creationId xmlns:a16="http://schemas.microsoft.com/office/drawing/2014/main" id="{9C80C61E-A8B2-4011-AE18-0294FFF88909}"/>
              </a:ext>
            </a:extLst>
          </p:cNvPr>
          <p:cNvSpPr>
            <a:spLocks noGrp="1"/>
          </p:cNvSpPr>
          <p:nvPr>
            <p:ph type="body" sz="quarter" idx="19" hasCustomPrompt="1"/>
          </p:nvPr>
        </p:nvSpPr>
        <p:spPr>
          <a:xfrm>
            <a:off x="8183165" y="2602176"/>
            <a:ext cx="3661357" cy="3119437"/>
          </a:xfrm>
          <a:prstGeom prst="rect">
            <a:avLst/>
          </a:prstGeom>
        </p:spPr>
        <p:txBody>
          <a:bodyPr/>
          <a:lstStyle>
            <a:lvl1pPr marL="457200" indent="-457200">
              <a:lnSpc>
                <a:spcPct val="100000"/>
              </a:lnSpc>
              <a:buClr>
                <a:schemeClr val="tx1"/>
              </a:buClr>
              <a:buFont typeface="+mj-lt"/>
              <a:buAutoNum type="arabicPeriod"/>
              <a:defRPr sz="1800">
                <a:solidFill>
                  <a:schemeClr val="tx1"/>
                </a:solidFill>
              </a:defRPr>
            </a:lvl1pPr>
          </a:lstStyle>
          <a:p>
            <a:pPr lvl="0"/>
            <a:r>
              <a:rPr lang="en-US" dirty="0"/>
              <a:t>Insert text here</a:t>
            </a:r>
          </a:p>
        </p:txBody>
      </p:sp>
      <p:sp>
        <p:nvSpPr>
          <p:cNvPr id="125" name="Date Placeholder 3">
            <a:extLst>
              <a:ext uri="{FF2B5EF4-FFF2-40B4-BE49-F238E27FC236}">
                <a16:creationId xmlns:a16="http://schemas.microsoft.com/office/drawing/2014/main" id="{DEB76336-3978-4E04-820F-CCD4115F0AF5}"/>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126" name="Footer Placeholder 4">
            <a:extLst>
              <a:ext uri="{FF2B5EF4-FFF2-40B4-BE49-F238E27FC236}">
                <a16:creationId xmlns:a16="http://schemas.microsoft.com/office/drawing/2014/main" id="{296D1F50-7662-4B72-8D59-73594E51901D}"/>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127" name="Slide Number Placeholder 5">
            <a:extLst>
              <a:ext uri="{FF2B5EF4-FFF2-40B4-BE49-F238E27FC236}">
                <a16:creationId xmlns:a16="http://schemas.microsoft.com/office/drawing/2014/main" id="{DEDEAF7E-D577-4B93-BAE4-358F8963B0DF}"/>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2111649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FB76C12-E75A-4DC1-9960-728FF6247EDA}"/>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a:extLst>
              <a:ext uri="{FF2B5EF4-FFF2-40B4-BE49-F238E27FC236}">
                <a16:creationId xmlns:a16="http://schemas.microsoft.com/office/drawing/2014/main" id="{2E9A038F-EA18-4BE8-9515-18A5468BAD77}"/>
              </a:ext>
              <a:ext uri="{C183D7F6-B498-43B3-948B-1728B52AA6E4}">
                <adec:decorative xmlns:adec="http://schemas.microsoft.com/office/drawing/2017/decorative" val="1"/>
              </a:ext>
            </a:extLst>
          </p:cNvPr>
          <p:cNvSpPr/>
          <p:nvPr userDrawn="1"/>
        </p:nvSpPr>
        <p:spPr>
          <a:xfrm>
            <a:off x="6531"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ight Triangle 8">
            <a:extLst>
              <a:ext uri="{FF2B5EF4-FFF2-40B4-BE49-F238E27FC236}">
                <a16:creationId xmlns:a16="http://schemas.microsoft.com/office/drawing/2014/main" id="{FD9F40A1-CB92-4D33-8C7F-3D64C4CDA875}"/>
              </a:ext>
              <a:ext uri="{C183D7F6-B498-43B3-948B-1728B52AA6E4}">
                <adec:decorative xmlns:adec="http://schemas.microsoft.com/office/drawing/2017/decorative" val="1"/>
              </a:ext>
            </a:extLst>
          </p:cNvPr>
          <p:cNvSpPr/>
          <p:nvPr userDrawn="1"/>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itle 1">
            <a:extLst>
              <a:ext uri="{FF2B5EF4-FFF2-40B4-BE49-F238E27FC236}">
                <a16:creationId xmlns:a16="http://schemas.microsoft.com/office/drawing/2014/main" id="{F0B8C043-6614-4EDF-B7D6-FFD668CA6D58}"/>
              </a:ext>
            </a:extLst>
          </p:cNvPr>
          <p:cNvSpPr>
            <a:spLocks noGrp="1"/>
          </p:cNvSpPr>
          <p:nvPr>
            <p:ph type="ctrTitle"/>
          </p:nvPr>
        </p:nvSpPr>
        <p:spPr>
          <a:xfrm>
            <a:off x="453142" y="725467"/>
            <a:ext cx="6028339" cy="1933899"/>
          </a:xfrm>
          <a:prstGeom prst="rect">
            <a:avLst/>
          </a:prstGeom>
        </p:spPr>
        <p:txBody>
          <a:bodyPr>
            <a:normAutofit/>
          </a:bodyPr>
          <a:lstStyle>
            <a:lvl1pPr>
              <a:defRPr sz="5400"/>
            </a:lvl1pPr>
          </a:lstStyle>
          <a:p>
            <a:pPr algn="l"/>
            <a:r>
              <a:rPr lang="en-US" sz="5400">
                <a:solidFill>
                  <a:srgbClr val="FFFFFF"/>
                </a:solidFill>
              </a:rPr>
              <a:t>Click to edit Master title style</a:t>
            </a:r>
            <a:endParaRPr lang="en-US" sz="5400" dirty="0">
              <a:solidFill>
                <a:srgbClr val="FFFFFF"/>
              </a:solidFill>
            </a:endParaRPr>
          </a:p>
        </p:txBody>
      </p:sp>
      <p:sp>
        <p:nvSpPr>
          <p:cNvPr id="41" name="Subtitle 2">
            <a:extLst>
              <a:ext uri="{FF2B5EF4-FFF2-40B4-BE49-F238E27FC236}">
                <a16:creationId xmlns:a16="http://schemas.microsoft.com/office/drawing/2014/main" id="{65B41117-5C7C-418F-ACC1-2C995E399F4B}"/>
              </a:ext>
            </a:extLst>
          </p:cNvPr>
          <p:cNvSpPr>
            <a:spLocks noGrp="1"/>
          </p:cNvSpPr>
          <p:nvPr>
            <p:ph type="subTitle" idx="1"/>
          </p:nvPr>
        </p:nvSpPr>
        <p:spPr>
          <a:xfrm>
            <a:off x="453142" y="2887800"/>
            <a:ext cx="6028339" cy="2942987"/>
          </a:xfrm>
          <a:prstGeom prst="rect">
            <a:avLst/>
          </a:prstGeom>
        </p:spPr>
        <p:txBody>
          <a:bodyPr/>
          <a:lstStyle>
            <a:lvl1pPr marL="0" indent="0">
              <a:lnSpc>
                <a:spcPct val="120000"/>
              </a:lnSpc>
              <a:buNone/>
              <a:defRPr sz="1800"/>
            </a:lvl1pPr>
          </a:lstStyle>
          <a:p>
            <a:pPr algn="l">
              <a:lnSpc>
                <a:spcPct val="110000"/>
              </a:lnSpc>
            </a:pPr>
            <a:r>
              <a:rPr lang="en-US">
                <a:solidFill>
                  <a:srgbClr val="FFFFFF"/>
                </a:solidFill>
              </a:rPr>
              <a:t>Click to edit Master subtitle style</a:t>
            </a:r>
            <a:endParaRPr lang="en-US" dirty="0">
              <a:solidFill>
                <a:srgbClr val="FFFFFF"/>
              </a:solidFill>
            </a:endParaRPr>
          </a:p>
        </p:txBody>
      </p:sp>
      <p:sp>
        <p:nvSpPr>
          <p:cNvPr id="48" name="Date Placeholder 3">
            <a:extLst>
              <a:ext uri="{FF2B5EF4-FFF2-40B4-BE49-F238E27FC236}">
                <a16:creationId xmlns:a16="http://schemas.microsoft.com/office/drawing/2014/main" id="{E8CEA822-47EC-4255-B51C-916CD39C767B}"/>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bg1"/>
                </a:solidFill>
              </a:defRPr>
            </a:lvl1pPr>
          </a:lstStyle>
          <a:p>
            <a:r>
              <a:rPr lang="en-US" dirty="0"/>
              <a:t>2/2/20XX</a:t>
            </a:r>
          </a:p>
        </p:txBody>
      </p:sp>
      <p:sp>
        <p:nvSpPr>
          <p:cNvPr id="53" name="Picture Placeholder 51">
            <a:extLst>
              <a:ext uri="{FF2B5EF4-FFF2-40B4-BE49-F238E27FC236}">
                <a16:creationId xmlns:a16="http://schemas.microsoft.com/office/drawing/2014/main" id="{79C95DFA-DC4E-4658-87DF-37B40F51F4F1}"/>
              </a:ext>
            </a:extLst>
          </p:cNvPr>
          <p:cNvSpPr>
            <a:spLocks noGrp="1"/>
          </p:cNvSpPr>
          <p:nvPr>
            <p:ph type="pic" sz="quarter" idx="13" hasCustomPrompt="1"/>
          </p:nvPr>
        </p:nvSpPr>
        <p:spPr>
          <a:xfrm>
            <a:off x="7194414" y="0"/>
            <a:ext cx="4997586" cy="2282888"/>
          </a:xfrm>
          <a:prstGeom prst="rect">
            <a:avLst/>
          </a:prstGeom>
        </p:spPr>
        <p:txBody>
          <a:bodyPr/>
          <a:lstStyle>
            <a:lvl1pPr marL="0" indent="0" algn="ctr">
              <a:buNone/>
              <a:defRPr sz="2000"/>
            </a:lvl1pPr>
          </a:lstStyle>
          <a:p>
            <a:r>
              <a:rPr lang="en-US" dirty="0"/>
              <a:t>Click to add photo</a:t>
            </a:r>
          </a:p>
        </p:txBody>
      </p:sp>
      <p:sp>
        <p:nvSpPr>
          <p:cNvPr id="54" name="Picture Placeholder 51">
            <a:extLst>
              <a:ext uri="{FF2B5EF4-FFF2-40B4-BE49-F238E27FC236}">
                <a16:creationId xmlns:a16="http://schemas.microsoft.com/office/drawing/2014/main" id="{5EF5B274-E5A0-43C9-8A69-83629B0959B7}"/>
              </a:ext>
            </a:extLst>
          </p:cNvPr>
          <p:cNvSpPr>
            <a:spLocks noGrp="1"/>
          </p:cNvSpPr>
          <p:nvPr>
            <p:ph type="pic" sz="quarter" idx="14" hasCustomPrompt="1"/>
          </p:nvPr>
        </p:nvSpPr>
        <p:spPr>
          <a:xfrm>
            <a:off x="7191774" y="2286000"/>
            <a:ext cx="5000226" cy="2282888"/>
          </a:xfrm>
          <a:prstGeom prst="rect">
            <a:avLst/>
          </a:prstGeom>
        </p:spPr>
        <p:txBody>
          <a:bodyPr/>
          <a:lstStyle>
            <a:lvl1pPr marL="0" indent="0" algn="ctr">
              <a:buNone/>
              <a:defRPr sz="2000"/>
            </a:lvl1pPr>
          </a:lstStyle>
          <a:p>
            <a:r>
              <a:rPr lang="en-US" dirty="0"/>
              <a:t>Click to add photo</a:t>
            </a:r>
          </a:p>
        </p:txBody>
      </p:sp>
      <p:sp>
        <p:nvSpPr>
          <p:cNvPr id="55" name="Picture Placeholder 51">
            <a:extLst>
              <a:ext uri="{FF2B5EF4-FFF2-40B4-BE49-F238E27FC236}">
                <a16:creationId xmlns:a16="http://schemas.microsoft.com/office/drawing/2014/main" id="{4F741404-84C5-4B6D-A9DF-04368D8CE754}"/>
              </a:ext>
            </a:extLst>
          </p:cNvPr>
          <p:cNvSpPr>
            <a:spLocks noGrp="1"/>
          </p:cNvSpPr>
          <p:nvPr>
            <p:ph type="pic" sz="quarter" idx="15" hasCustomPrompt="1"/>
          </p:nvPr>
        </p:nvSpPr>
        <p:spPr>
          <a:xfrm>
            <a:off x="7190232" y="4572000"/>
            <a:ext cx="5001768" cy="2286000"/>
          </a:xfrm>
          <a:prstGeom prst="rect">
            <a:avLst/>
          </a:prstGeom>
        </p:spPr>
        <p:txBody>
          <a:bodyPr/>
          <a:lstStyle>
            <a:lvl1pPr marL="0" indent="0" algn="ctr">
              <a:buNone/>
              <a:defRPr sz="2000"/>
            </a:lvl1pPr>
          </a:lstStyle>
          <a:p>
            <a:r>
              <a:rPr lang="en-US" dirty="0"/>
              <a:t>Click to add photo</a:t>
            </a:r>
          </a:p>
        </p:txBody>
      </p:sp>
      <p:grpSp>
        <p:nvGrpSpPr>
          <p:cNvPr id="10" name="Group 9">
            <a:extLst>
              <a:ext uri="{FF2B5EF4-FFF2-40B4-BE49-F238E27FC236}">
                <a16:creationId xmlns:a16="http://schemas.microsoft.com/office/drawing/2014/main" id="{A02F5DF9-7A8B-4537-A6A0-2E18DDAEBE1C}"/>
              </a:ext>
              <a:ext uri="{C183D7F6-B498-43B3-948B-1728B52AA6E4}">
                <adec:decorative xmlns:adec="http://schemas.microsoft.com/office/drawing/2017/decorative" val="1"/>
              </a:ext>
            </a:extLst>
          </p:cNvPr>
          <p:cNvGrpSpPr/>
          <p:nvPr userDrawn="1"/>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C7B4CDB4-E22F-44F9-88B7-1F387514E496}"/>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5E9F74E-6897-4904-82FB-61A6D96C967D}"/>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A81A9C5-9E3B-4C65-AB4D-F2303D1D4486}"/>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CCEAD54-0ADC-4090-99E7-D1691F787A5A}"/>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96BE792-DC81-4EA8-ABFD-F41E49E988AC}"/>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68594AF-C50A-416B-9238-1BFEA44A71A0}"/>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BB7432C-3B26-434E-96F1-3CA88C2C1428}"/>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F2307A-A723-481D-A679-099426CBF66B}"/>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713702D-25EA-454E-80F1-45BB74D4CC94}"/>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450B88E-997E-4F65-82F8-9D47ECBC796B}"/>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75EAEE1-D5B7-4F67-A50A-D616B864B825}"/>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E1ABFCA-E35A-4D14-8F29-A5ADABFB908B}"/>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C809049-7B8F-4F96-BA1C-46C0BAA4A475}"/>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330093-E758-4906-A2FC-F18D60D8AF3E}"/>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CEC1A30-03E9-4C4D-8340-9B9E6E8CEA0D}"/>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4CE662E-0BD8-48D5-AFAE-CDCF90AD56AA}"/>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A2192D8-661B-4B8B-A3CD-FA227DD796D7}"/>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D76DFA6-E8E2-4E7C-88C0-2305E398AC46}"/>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9E1A15B-0E79-4E7D-AEB2-4CC45B533F20}"/>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3B1CB8C-2288-41EE-8AAB-B66AFF7085E5}"/>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AA269E-0C97-43AC-B914-ACE0CEBFDE12}"/>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4D09D19-B613-4AF2-ABF3-0FFEC7F7EBFF}"/>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3C0ED42-E6BC-4162-9554-D604DD6D6B04}"/>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C20673F-4A5C-4719-9B9C-171763FDA82E}"/>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53314C-8CCD-4CF3-9C37-B580A4AED2CD}"/>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D7A90F7-C2FA-4AA1-B434-510EAA4E1294}"/>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4B0EC38-EAFB-43C1-87E3-FE67E72292D7}"/>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0854AE5-9E53-4202-A081-4736689EBC11}"/>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B5673B7-A170-46D3-B5E1-D79F3374A71A}"/>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9" name="Footer Placeholder 4">
            <a:extLst>
              <a:ext uri="{FF2B5EF4-FFF2-40B4-BE49-F238E27FC236}">
                <a16:creationId xmlns:a16="http://schemas.microsoft.com/office/drawing/2014/main" id="{9C730C22-6E95-40BE-A708-FA2A25DD2FD3}"/>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bg1"/>
                </a:solidFill>
              </a:defRPr>
            </a:lvl1pPr>
          </a:lstStyle>
          <a:p>
            <a:r>
              <a:rPr lang="en-US" dirty="0"/>
              <a:t>PRESENTATION TITLE</a:t>
            </a:r>
          </a:p>
        </p:txBody>
      </p:sp>
      <p:sp>
        <p:nvSpPr>
          <p:cNvPr id="50" name="Slide Number Placeholder 5">
            <a:extLst>
              <a:ext uri="{FF2B5EF4-FFF2-40B4-BE49-F238E27FC236}">
                <a16:creationId xmlns:a16="http://schemas.microsoft.com/office/drawing/2014/main" id="{BFC463F0-AD39-4A7E-A5BF-1D7436900B7F}"/>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bg1"/>
                </a:solidFill>
                <a:effectLst>
                  <a:outerShdw blurRad="50800" dist="38100" dir="2700000" algn="tl" rotWithShape="0">
                    <a:prstClr val="black">
                      <a:alpha val="40000"/>
                    </a:prstClr>
                  </a:outerShdw>
                </a:effectLst>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3393511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4987528D-293D-419F-B6B1-A104443B2F85}"/>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Rectangle 51">
            <a:extLst>
              <a:ext uri="{FF2B5EF4-FFF2-40B4-BE49-F238E27FC236}">
                <a16:creationId xmlns:a16="http://schemas.microsoft.com/office/drawing/2014/main" id="{AA467263-FC60-4269-BE10-A00F3AE96AB9}"/>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Right Triangle 52">
            <a:extLst>
              <a:ext uri="{FF2B5EF4-FFF2-40B4-BE49-F238E27FC236}">
                <a16:creationId xmlns:a16="http://schemas.microsoft.com/office/drawing/2014/main" id="{0A2143FD-5B7E-4844-9056-07C72D17C935}"/>
              </a:ext>
              <a:ext uri="{C183D7F6-B498-43B3-948B-1728B52AA6E4}">
                <adec:decorative xmlns:adec="http://schemas.microsoft.com/office/drawing/2017/decorative" val="1"/>
              </a:ext>
            </a:extLst>
          </p:cNvPr>
          <p:cNvSpPr/>
          <p:nvPr userDrawn="1"/>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lowchart: Document 53">
            <a:extLst>
              <a:ext uri="{FF2B5EF4-FFF2-40B4-BE49-F238E27FC236}">
                <a16:creationId xmlns:a16="http://schemas.microsoft.com/office/drawing/2014/main" id="{FD193356-2BA7-4BBE-A881-735188BBDB3F}"/>
              </a:ext>
              <a:ext uri="{C183D7F6-B498-43B3-948B-1728B52AA6E4}">
                <adec:decorative xmlns:adec="http://schemas.microsoft.com/office/drawing/2017/decorative" val="1"/>
              </a:ext>
            </a:extLst>
          </p:cNvPr>
          <p:cNvSpPr/>
          <p:nvPr userDrawn="1"/>
        </p:nvSpPr>
        <p:spPr>
          <a:xfrm rot="5400000">
            <a:off x="7455724" y="2105114"/>
            <a:ext cx="6858000" cy="2647778"/>
          </a:xfrm>
          <a:prstGeom prst="flowChartDocument">
            <a:avLst/>
          </a:prstGeom>
          <a:solidFill>
            <a:schemeClr val="accent6">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55" name="Group 54">
            <a:extLst>
              <a:ext uri="{FF2B5EF4-FFF2-40B4-BE49-F238E27FC236}">
                <a16:creationId xmlns:a16="http://schemas.microsoft.com/office/drawing/2014/main" id="{BABB6A4E-AAF5-46BC-AF70-EFB826898F06}"/>
              </a:ext>
              <a:ext uri="{C183D7F6-B498-43B3-948B-1728B52AA6E4}">
                <adec:decorative xmlns:adec="http://schemas.microsoft.com/office/drawing/2017/decorative" val="1"/>
              </a:ext>
            </a:extLst>
          </p:cNvPr>
          <p:cNvGrpSpPr/>
          <p:nvPr userDrawn="1"/>
        </p:nvGrpSpPr>
        <p:grpSpPr>
          <a:xfrm>
            <a:off x="-6214" y="-1"/>
            <a:ext cx="12214827" cy="6858000"/>
            <a:chOff x="-6214" y="-1"/>
            <a:chExt cx="12214827" cy="6858000"/>
          </a:xfrm>
        </p:grpSpPr>
        <p:cxnSp>
          <p:nvCxnSpPr>
            <p:cNvPr id="56" name="Straight Connector 55">
              <a:extLst>
                <a:ext uri="{FF2B5EF4-FFF2-40B4-BE49-F238E27FC236}">
                  <a16:creationId xmlns:a16="http://schemas.microsoft.com/office/drawing/2014/main" id="{5098CE0A-07AF-475D-847B-BC2C09B11257}"/>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FAF8888-5C58-4210-9B6C-8453116F89D7}"/>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55DA967-527D-4EF5-BC5B-C9A4D0AE670B}"/>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D4B90F1-FA63-44F8-AFBD-EAA664F2668D}"/>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79BC52E-5A86-4380-BDBD-4A8C8F79F3DA}"/>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518DD47-B72F-4572-8652-594CB38C7C77}"/>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BB75A49-D451-4D82-A22C-FF0946E6DED9}"/>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BCB1FB9-CC9B-48F2-90C3-821F3F616C17}"/>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6D00A7D-DC23-4315-9EC0-B669EB491DB1}"/>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E76C2DE-1D31-4289-AE7D-6C34B9BEE7E0}"/>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62E9492-F409-482D-B645-10FF6AC41AF9}"/>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2DC565F-0CA2-4501-8213-735FFE3DF6B3}"/>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E5A3D38-7FDD-4709-88C6-590F3E5AEA78}"/>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F34FB10-A2A2-42BE-89D3-59CDCDF82CEB}"/>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0EB0B65-231B-4586-AB6F-5AB3DE9FAADA}"/>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19DB94B-4BD3-4672-BD6B-3994D5B9CE77}"/>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806E7D0-A3FD-43BC-B099-D9AD77116FD8}"/>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9D3F4C0-B895-47F1-B38A-1D86C2396A92}"/>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2FA5DF4-DE8F-4EF8-BC50-0BDA1ED6BA11}"/>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41CF04F-8C94-4781-839F-DCABB2D7BC97}"/>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08DF419-049D-4C31-BE0A-E5F9FADA5100}"/>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619C9CF-0817-4920-8D58-4983252BD91C}"/>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A5B031B-FA3D-4738-BB48-5143A29B8002}"/>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4D8098E-5CEA-4903-A146-23D553F698E1}"/>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900A38-58AC-40D4-896C-5B66E9712355}"/>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3E623E7-180E-4DB5-91B3-48CE8414D8BA}"/>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C3F2957-4A6D-4C53-A2BC-0ED300AE530D}"/>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9A34577-91E4-43A1-965D-0E340D1398EA}"/>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7E108E-58D2-4FB5-AFA0-27A86DA9630B}"/>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8B22350-AB76-4020-9872-4E63DFBF96A3}"/>
              </a:ext>
            </a:extLst>
          </p:cNvPr>
          <p:cNvSpPr>
            <a:spLocks noGrp="1"/>
          </p:cNvSpPr>
          <p:nvPr>
            <p:ph type="title" hasCustomPrompt="1"/>
          </p:nvPr>
        </p:nvSpPr>
        <p:spPr>
          <a:xfrm>
            <a:off x="444604" y="689389"/>
            <a:ext cx="5465225" cy="2637455"/>
          </a:xfrm>
          <a:prstGeom prst="rect">
            <a:avLst/>
          </a:prstGeom>
        </p:spPr>
        <p:txBody>
          <a:bodyPr anchor="b"/>
          <a:lstStyle>
            <a:lvl1pPr>
              <a:defRPr>
                <a:solidFill>
                  <a:schemeClr val="tx2"/>
                </a:solidFill>
              </a:defRPr>
            </a:lvl1pPr>
          </a:lstStyle>
          <a:p>
            <a:r>
              <a:rPr lang="en-US" dirty="0"/>
              <a:t>Click to add title</a:t>
            </a:r>
          </a:p>
        </p:txBody>
      </p:sp>
      <p:sp>
        <p:nvSpPr>
          <p:cNvPr id="86" name="Subtitle 2">
            <a:extLst>
              <a:ext uri="{FF2B5EF4-FFF2-40B4-BE49-F238E27FC236}">
                <a16:creationId xmlns:a16="http://schemas.microsoft.com/office/drawing/2014/main" id="{89A872D6-4D76-4CD1-9873-C29D72DFD68D}"/>
              </a:ext>
            </a:extLst>
          </p:cNvPr>
          <p:cNvSpPr>
            <a:spLocks noGrp="1"/>
          </p:cNvSpPr>
          <p:nvPr>
            <p:ph type="subTitle" idx="1"/>
          </p:nvPr>
        </p:nvSpPr>
        <p:spPr>
          <a:xfrm>
            <a:off x="453142" y="3602038"/>
            <a:ext cx="5414255" cy="1560594"/>
          </a:xfrm>
          <a:prstGeom prst="rect">
            <a:avLst/>
          </a:prstGeom>
        </p:spPr>
        <p:txBody>
          <a:bodyPr/>
          <a:lstStyle>
            <a:lvl1pPr marL="0" indent="0">
              <a:lnSpc>
                <a:spcPct val="100000"/>
              </a:lnSpc>
              <a:buNone/>
              <a:defRPr sz="1800">
                <a:solidFill>
                  <a:schemeClr val="tx2"/>
                </a:solidFill>
              </a:defRPr>
            </a:lvl1pPr>
          </a:lstStyle>
          <a:p>
            <a:pPr algn="l">
              <a:lnSpc>
                <a:spcPct val="110000"/>
              </a:lnSpc>
            </a:pPr>
            <a:r>
              <a:rPr lang="en-US">
                <a:solidFill>
                  <a:schemeClr val="tx2">
                    <a:alpha val="80000"/>
                  </a:schemeClr>
                </a:solidFill>
              </a:rPr>
              <a:t>Click to edit Master subtitle style</a:t>
            </a:r>
            <a:endParaRPr lang="en-US" dirty="0">
              <a:solidFill>
                <a:schemeClr val="tx2">
                  <a:alpha val="80000"/>
                </a:schemeClr>
              </a:solidFill>
            </a:endParaRPr>
          </a:p>
        </p:txBody>
      </p:sp>
      <p:sp>
        <p:nvSpPr>
          <p:cNvPr id="91" name="Date Placeholder 3">
            <a:extLst>
              <a:ext uri="{FF2B5EF4-FFF2-40B4-BE49-F238E27FC236}">
                <a16:creationId xmlns:a16="http://schemas.microsoft.com/office/drawing/2014/main" id="{4986AE78-551F-477B-AF47-E26167A61C65}"/>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tx1"/>
                </a:solidFill>
              </a:defRPr>
            </a:lvl1pPr>
          </a:lstStyle>
          <a:p>
            <a:r>
              <a:rPr lang="en-US" dirty="0"/>
              <a:t>2/2/20XX</a:t>
            </a:r>
          </a:p>
        </p:txBody>
      </p:sp>
      <p:sp>
        <p:nvSpPr>
          <p:cNvPr id="47" name="Picture Placeholder 4">
            <a:extLst>
              <a:ext uri="{FF2B5EF4-FFF2-40B4-BE49-F238E27FC236}">
                <a16:creationId xmlns:a16="http://schemas.microsoft.com/office/drawing/2014/main" id="{5C9DFB21-140A-4BCA-8D67-8581312FE9D8}"/>
              </a:ext>
            </a:extLst>
          </p:cNvPr>
          <p:cNvSpPr>
            <a:spLocks noGrp="1"/>
          </p:cNvSpPr>
          <p:nvPr>
            <p:ph type="pic" sz="quarter" idx="15" hasCustomPrompt="1"/>
          </p:nvPr>
        </p:nvSpPr>
        <p:spPr>
          <a:xfrm>
            <a:off x="5996630" y="443884"/>
            <a:ext cx="5909831" cy="5879389"/>
          </a:xfrm>
          <a:prstGeom prst="ellipse">
            <a:avLst/>
          </a:prstGeom>
        </p:spPr>
        <p:txBody>
          <a:bodyPr anchor="ctr"/>
          <a:lstStyle>
            <a:lvl1pPr marL="0" indent="0" algn="ctr">
              <a:buNone/>
              <a:defRPr sz="2000">
                <a:solidFill>
                  <a:schemeClr val="tx1"/>
                </a:solidFill>
              </a:defRPr>
            </a:lvl1pPr>
          </a:lstStyle>
          <a:p>
            <a:r>
              <a:rPr lang="en-US" dirty="0"/>
              <a:t>Click to add photo</a:t>
            </a:r>
          </a:p>
        </p:txBody>
      </p:sp>
      <p:sp>
        <p:nvSpPr>
          <p:cNvPr id="92" name="Footer Placeholder 4">
            <a:extLst>
              <a:ext uri="{FF2B5EF4-FFF2-40B4-BE49-F238E27FC236}">
                <a16:creationId xmlns:a16="http://schemas.microsoft.com/office/drawing/2014/main" id="{19C3F2E1-5471-4835-8A24-5F00674FDEFA}"/>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tx1"/>
                </a:solidFill>
              </a:defRPr>
            </a:lvl1pPr>
          </a:lstStyle>
          <a:p>
            <a:r>
              <a:rPr lang="en-US" dirty="0"/>
              <a:t>PRESENTATION TITLE</a:t>
            </a:r>
          </a:p>
        </p:txBody>
      </p:sp>
      <p:sp>
        <p:nvSpPr>
          <p:cNvPr id="93" name="Slide Number Placeholder 5">
            <a:extLst>
              <a:ext uri="{FF2B5EF4-FFF2-40B4-BE49-F238E27FC236}">
                <a16:creationId xmlns:a16="http://schemas.microsoft.com/office/drawing/2014/main" id="{24B165E2-B012-4272-BBB2-66D70B29AEDC}"/>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tx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1610060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53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804" r:id="rId12"/>
    <p:sldLayoutId id="2147483805" r:id="rId13"/>
  </p:sldLayoutIdLst>
  <p:hf hdr="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mj-lt"/>
        <a:buAutoNum type="arabicPeriod"/>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mj-lt"/>
        <a:buAutoNum type="arabicPeriod"/>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mj-lt"/>
        <a:buAutoNum type="arabicPeriod"/>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mj-lt"/>
        <a:buAutoNum type="arabicPeriod"/>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mj-lt"/>
        <a:buAutoNum type="arabicPeriod"/>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6.jp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6.jp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6.jp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237725B-2565-4774-93C0-E26EF713BE6C}"/>
              </a:ext>
            </a:extLst>
          </p:cNvPr>
          <p:cNvSpPr>
            <a:spLocks noGrp="1"/>
          </p:cNvSpPr>
          <p:nvPr>
            <p:ph type="title"/>
          </p:nvPr>
        </p:nvSpPr>
        <p:spPr>
          <a:xfrm>
            <a:off x="0" y="3672869"/>
            <a:ext cx="12191998" cy="3200134"/>
          </a:xfrm>
        </p:spPr>
        <p:txBody>
          <a:bodyPr/>
          <a:lstStyle/>
          <a:p>
            <a:r>
              <a:rPr lang="en-US" dirty="0"/>
              <a:t>Cover Letter </a:t>
            </a:r>
          </a:p>
        </p:txBody>
      </p:sp>
      <p:sp>
        <p:nvSpPr>
          <p:cNvPr id="3" name="Text Placeholder 2">
            <a:extLst>
              <a:ext uri="{FF2B5EF4-FFF2-40B4-BE49-F238E27FC236}">
                <a16:creationId xmlns:a16="http://schemas.microsoft.com/office/drawing/2014/main" id="{A75B6628-6044-400F-993F-3869F8D21A61}"/>
              </a:ext>
            </a:extLst>
          </p:cNvPr>
          <p:cNvSpPr>
            <a:spLocks noGrp="1"/>
          </p:cNvSpPr>
          <p:nvPr>
            <p:ph type="body" sz="quarter" idx="15"/>
          </p:nvPr>
        </p:nvSpPr>
        <p:spPr>
          <a:xfrm>
            <a:off x="6095999" y="4232329"/>
            <a:ext cx="5749885" cy="2081213"/>
          </a:xfrm>
        </p:spPr>
        <p:txBody>
          <a:bodyPr/>
          <a:lstStyle/>
          <a:p>
            <a:r>
              <a:rPr lang="en-US" i="1" dirty="0">
                <a:solidFill>
                  <a:schemeClr val="bg1"/>
                </a:solidFill>
                <a:latin typeface="Chalkduster" panose="03050602040202020205" pitchFamily="66" charset="77"/>
              </a:rPr>
              <a:t>Prof Paul E. Richardson</a:t>
            </a:r>
          </a:p>
          <a:p>
            <a:r>
              <a:rPr lang="en-US" sz="2400" b="1" dirty="0">
                <a:solidFill>
                  <a:srgbClr val="FF0000"/>
                </a:solidFill>
                <a:latin typeface="Avenir Heavy"/>
                <a:cs typeface="Avenir Heavy"/>
              </a:rPr>
              <a:t>S</a:t>
            </a:r>
            <a:r>
              <a:rPr lang="en-US" sz="2400" dirty="0">
                <a:latin typeface="Avenir Heavy"/>
                <a:cs typeface="Avenir Heavy"/>
              </a:rPr>
              <a:t>ummer </a:t>
            </a:r>
            <a:r>
              <a:rPr lang="en-US" sz="2400" b="1" dirty="0">
                <a:solidFill>
                  <a:srgbClr val="FF0000"/>
                </a:solidFill>
                <a:latin typeface="Avenir Heavy"/>
                <a:cs typeface="Avenir Heavy"/>
              </a:rPr>
              <a:t>Co</a:t>
            </a:r>
            <a:r>
              <a:rPr lang="en-US" sz="2400" dirty="0">
                <a:latin typeface="Avenir Heavy"/>
                <a:cs typeface="Avenir Heavy"/>
              </a:rPr>
              <a:t>astal </a:t>
            </a:r>
            <a:r>
              <a:rPr lang="en-US" sz="2400" dirty="0">
                <a:solidFill>
                  <a:srgbClr val="FF0000"/>
                </a:solidFill>
                <a:latin typeface="Avenir Heavy"/>
                <a:cs typeface="Avenir Heavy"/>
              </a:rPr>
              <a:t>R</a:t>
            </a:r>
            <a:r>
              <a:rPr lang="en-US" sz="2400" dirty="0">
                <a:latin typeface="Avenir Heavy"/>
                <a:cs typeface="Avenir Heavy"/>
              </a:rPr>
              <a:t>esearch </a:t>
            </a:r>
            <a:r>
              <a:rPr lang="en-US" sz="2400" dirty="0">
                <a:solidFill>
                  <a:srgbClr val="FF0000"/>
                </a:solidFill>
                <a:latin typeface="Avenir Heavy"/>
                <a:cs typeface="Avenir Heavy"/>
              </a:rPr>
              <a:t>E</a:t>
            </a:r>
            <a:r>
              <a:rPr lang="en-US" sz="2400" dirty="0">
                <a:latin typeface="Avenir Heavy"/>
                <a:cs typeface="Avenir Heavy"/>
              </a:rPr>
              <a:t>xperience</a:t>
            </a:r>
          </a:p>
        </p:txBody>
      </p:sp>
      <p:pic>
        <p:nvPicPr>
          <p:cNvPr id="9" name="Picture Placeholder 8" descr="Close-up of a fountain pen on a piece of paper&#10;&#10;AI-generated content may be incorrect.">
            <a:extLst>
              <a:ext uri="{FF2B5EF4-FFF2-40B4-BE49-F238E27FC236}">
                <a16:creationId xmlns:a16="http://schemas.microsoft.com/office/drawing/2014/main" id="{E5B9F783-FCC4-CC47-AA3C-C7633A45D844}"/>
              </a:ext>
            </a:extLst>
          </p:cNvPr>
          <p:cNvPicPr>
            <a:picLocks noGrp="1" noChangeAspect="1"/>
          </p:cNvPicPr>
          <p:nvPr>
            <p:ph type="pic" sz="quarter" idx="13"/>
          </p:nvPr>
        </p:nvPicPr>
        <p:blipFill>
          <a:blip r:embed="rId3"/>
          <a:srcRect t="15951" b="15951"/>
          <a:stretch>
            <a:fillRect/>
          </a:stretch>
        </p:blipFill>
        <p:spPr/>
      </p:pic>
    </p:spTree>
    <p:extLst>
      <p:ext uri="{BB962C8B-B14F-4D97-AF65-F5344CB8AC3E}">
        <p14:creationId xmlns:p14="http://schemas.microsoft.com/office/powerpoint/2010/main" val="3777867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C78657F-90AD-4505-B0A9-4FB8B5AE5AB1}"/>
              </a:ext>
            </a:extLst>
          </p:cNvPr>
          <p:cNvSpPr>
            <a:spLocks noGrp="1"/>
          </p:cNvSpPr>
          <p:nvPr>
            <p:ph type="title"/>
          </p:nvPr>
        </p:nvSpPr>
        <p:spPr>
          <a:xfrm>
            <a:off x="457200" y="725467"/>
            <a:ext cx="5410197" cy="1982171"/>
          </a:xfrm>
        </p:spPr>
        <p:txBody>
          <a:bodyPr/>
          <a:lstStyle/>
          <a:p>
            <a:r>
              <a:rPr lang="en-US" dirty="0"/>
              <a:t>Introduction</a:t>
            </a:r>
          </a:p>
        </p:txBody>
      </p:sp>
      <p:sp>
        <p:nvSpPr>
          <p:cNvPr id="12" name="Content Placeholder 11">
            <a:extLst>
              <a:ext uri="{FF2B5EF4-FFF2-40B4-BE49-F238E27FC236}">
                <a16:creationId xmlns:a16="http://schemas.microsoft.com/office/drawing/2014/main" id="{ECCFA51B-E7CF-4281-8CF6-3036F63B7B0A}"/>
              </a:ext>
            </a:extLst>
          </p:cNvPr>
          <p:cNvSpPr>
            <a:spLocks noGrp="1"/>
          </p:cNvSpPr>
          <p:nvPr>
            <p:ph sz="quarter" idx="15"/>
          </p:nvPr>
        </p:nvSpPr>
        <p:spPr>
          <a:xfrm>
            <a:off x="323873" y="1563205"/>
            <a:ext cx="5543524" cy="3358733"/>
          </a:xfrm>
        </p:spPr>
        <p:txBody>
          <a:bodyPr>
            <a:normAutofit/>
          </a:bodyPr>
          <a:lstStyle/>
          <a:p>
            <a:pPr algn="just"/>
            <a:r>
              <a:rPr lang="en-US" sz="2000" dirty="0"/>
              <a:t>This talk will cover the basic that you should have in your cover letter.  What to do after you have written your cover letter and finally some examples of cover letters for you to look over for ideas</a:t>
            </a:r>
            <a:r>
              <a:rPr lang="en-US" dirty="0"/>
              <a:t>. </a:t>
            </a:r>
          </a:p>
        </p:txBody>
      </p:sp>
      <p:pic>
        <p:nvPicPr>
          <p:cNvPr id="17" name="Picture Placeholder 16" descr="Calculator, paper clip, craft knife">
            <a:extLst>
              <a:ext uri="{FF2B5EF4-FFF2-40B4-BE49-F238E27FC236}">
                <a16:creationId xmlns:a16="http://schemas.microsoft.com/office/drawing/2014/main" id="{AE1F44BF-5663-4B40-9FEB-0B4FDA1A9FE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619875" y="725487"/>
            <a:ext cx="5388490" cy="5519467"/>
          </a:xfrm>
        </p:spPr>
      </p:pic>
      <p:sp>
        <p:nvSpPr>
          <p:cNvPr id="16" name="Slide Number Placeholder 15">
            <a:extLst>
              <a:ext uri="{FF2B5EF4-FFF2-40B4-BE49-F238E27FC236}">
                <a16:creationId xmlns:a16="http://schemas.microsoft.com/office/drawing/2014/main" id="{44B5FDB3-8D02-4902-BEC4-691A9ADD9662}"/>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2</a:t>
            </a:fld>
            <a:endParaRPr lang="en-US" dirty="0"/>
          </a:p>
        </p:txBody>
      </p:sp>
    </p:spTree>
    <p:extLst>
      <p:ext uri="{BB962C8B-B14F-4D97-AF65-F5344CB8AC3E}">
        <p14:creationId xmlns:p14="http://schemas.microsoft.com/office/powerpoint/2010/main" val="3465617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DCAB-8314-9109-BAC1-DF38C6EB8D91}"/>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C8CD9489-F889-9B19-80B5-F688F1D78FD7}"/>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3</a:t>
            </a:fld>
            <a:endParaRPr lang="en-US" dirty="0"/>
          </a:p>
        </p:txBody>
      </p:sp>
      <p:pic>
        <p:nvPicPr>
          <p:cNvPr id="7" name="Picture 6" descr="A letter of a job opening&#10;&#10;AI-generated content may be incorrect.">
            <a:extLst>
              <a:ext uri="{FF2B5EF4-FFF2-40B4-BE49-F238E27FC236}">
                <a16:creationId xmlns:a16="http://schemas.microsoft.com/office/drawing/2014/main" id="{ECF1D1BF-C04C-E701-9816-A685A78F0198}"/>
              </a:ext>
            </a:extLst>
          </p:cNvPr>
          <p:cNvPicPr>
            <a:picLocks noChangeAspect="1"/>
          </p:cNvPicPr>
          <p:nvPr/>
        </p:nvPicPr>
        <p:blipFill>
          <a:blip r:embed="rId3"/>
          <a:stretch>
            <a:fillRect/>
          </a:stretch>
        </p:blipFill>
        <p:spPr>
          <a:xfrm>
            <a:off x="675518" y="308759"/>
            <a:ext cx="5987755" cy="6187044"/>
          </a:xfrm>
          <a:prstGeom prst="rect">
            <a:avLst/>
          </a:prstGeom>
        </p:spPr>
      </p:pic>
      <p:pic>
        <p:nvPicPr>
          <p:cNvPr id="28" name="Picture Placeholder 27" descr="A person sitting at a table with a paper in her hand&#10;&#10;AI-generated content may be incorrect.">
            <a:extLst>
              <a:ext uri="{FF2B5EF4-FFF2-40B4-BE49-F238E27FC236}">
                <a16:creationId xmlns:a16="http://schemas.microsoft.com/office/drawing/2014/main" id="{6BE32D86-9F23-5FBC-B83A-69904D3ED791}"/>
              </a:ext>
            </a:extLst>
          </p:cNvPr>
          <p:cNvPicPr>
            <a:picLocks noGrp="1" noChangeAspect="1"/>
          </p:cNvPicPr>
          <p:nvPr>
            <p:ph type="pic" sz="quarter" idx="15"/>
          </p:nvPr>
        </p:nvPicPr>
        <p:blipFill>
          <a:blip r:embed="rId4"/>
          <a:srcRect t="13800" b="13800"/>
          <a:stretch>
            <a:fillRect/>
          </a:stretch>
        </p:blipFill>
        <p:spPr/>
      </p:pic>
      <p:pic>
        <p:nvPicPr>
          <p:cNvPr id="45" name="Picture Placeholder 44">
            <a:extLst>
              <a:ext uri="{FF2B5EF4-FFF2-40B4-BE49-F238E27FC236}">
                <a16:creationId xmlns:a16="http://schemas.microsoft.com/office/drawing/2014/main" id="{49B57C63-290D-7595-1FB7-206E911DFFF9}"/>
              </a:ext>
            </a:extLst>
          </p:cNvPr>
          <p:cNvPicPr>
            <a:picLocks noGrp="1" noChangeAspect="1"/>
          </p:cNvPicPr>
          <p:nvPr>
            <p:ph type="pic" sz="quarter" idx="14"/>
          </p:nvPr>
        </p:nvPicPr>
        <p:blipFill>
          <a:blip r:embed="rId5"/>
          <a:srcRect t="6947" b="6947"/>
          <a:stretch>
            <a:fillRect/>
          </a:stretch>
        </p:blipFill>
        <p:spPr/>
      </p:pic>
      <p:pic>
        <p:nvPicPr>
          <p:cNvPr id="43" name="Picture Placeholder 42" descr="A person and person shaking hands&#10;&#10;AI-generated content may be incorrect.">
            <a:extLst>
              <a:ext uri="{FF2B5EF4-FFF2-40B4-BE49-F238E27FC236}">
                <a16:creationId xmlns:a16="http://schemas.microsoft.com/office/drawing/2014/main" id="{462E1FB3-6586-1EA4-249A-B71251AD56E7}"/>
              </a:ext>
            </a:extLst>
          </p:cNvPr>
          <p:cNvPicPr>
            <a:picLocks noGrp="1" noChangeAspect="1"/>
          </p:cNvPicPr>
          <p:nvPr>
            <p:ph type="pic" sz="quarter" idx="13"/>
          </p:nvPr>
        </p:nvPicPr>
        <p:blipFill>
          <a:blip r:embed="rId6"/>
          <a:srcRect t="15615" b="15615"/>
          <a:stretch>
            <a:fillRect/>
          </a:stretch>
        </p:blipFill>
        <p:spPr/>
      </p:pic>
    </p:spTree>
    <p:extLst>
      <p:ext uri="{BB962C8B-B14F-4D97-AF65-F5344CB8AC3E}">
        <p14:creationId xmlns:p14="http://schemas.microsoft.com/office/powerpoint/2010/main" val="3126026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759141C-1B55-4299-A850-4D8621A5EFD4}"/>
              </a:ext>
            </a:extLst>
          </p:cNvPr>
          <p:cNvSpPr>
            <a:spLocks noGrp="1"/>
          </p:cNvSpPr>
          <p:nvPr>
            <p:ph type="ctrTitle"/>
          </p:nvPr>
        </p:nvSpPr>
        <p:spPr>
          <a:xfrm>
            <a:off x="122007" y="485437"/>
            <a:ext cx="6507728" cy="1933899"/>
          </a:xfrm>
        </p:spPr>
        <p:txBody>
          <a:bodyPr>
            <a:normAutofit/>
          </a:bodyPr>
          <a:lstStyle/>
          <a:p>
            <a:r>
              <a:rPr lang="en-US" u="sng" dirty="0"/>
              <a:t>Basics in your letter</a:t>
            </a:r>
          </a:p>
        </p:txBody>
      </p:sp>
      <p:sp>
        <p:nvSpPr>
          <p:cNvPr id="11" name="Subtitle 10">
            <a:extLst>
              <a:ext uri="{FF2B5EF4-FFF2-40B4-BE49-F238E27FC236}">
                <a16:creationId xmlns:a16="http://schemas.microsoft.com/office/drawing/2014/main" id="{E8F7DCF9-2134-48C6-884C-E431D040E1E2}"/>
              </a:ext>
            </a:extLst>
          </p:cNvPr>
          <p:cNvSpPr>
            <a:spLocks noGrp="1"/>
          </p:cNvSpPr>
          <p:nvPr>
            <p:ph type="subTitle" idx="1"/>
          </p:nvPr>
        </p:nvSpPr>
        <p:spPr>
          <a:xfrm>
            <a:off x="361702" y="1625901"/>
            <a:ext cx="6028339" cy="4506632"/>
          </a:xfrm>
        </p:spPr>
        <p:txBody>
          <a:bodyPr/>
          <a:lstStyle/>
          <a:p>
            <a:pPr marL="342900" indent="-342900">
              <a:buAutoNum type="arabicParenR"/>
            </a:pPr>
            <a:r>
              <a:rPr lang="en-US" sz="2000" dirty="0">
                <a:latin typeface="Franklin Gothic Medium" panose="020B0603020102020204" pitchFamily="34" charset="0"/>
              </a:rPr>
              <a:t>Header</a:t>
            </a:r>
          </a:p>
          <a:p>
            <a:pPr marL="342900" indent="-342900">
              <a:buAutoNum type="arabicParenR"/>
            </a:pPr>
            <a:r>
              <a:rPr lang="en-US" sz="2000" dirty="0">
                <a:latin typeface="Franklin Gothic Medium" panose="020B0603020102020204" pitchFamily="34" charset="0"/>
              </a:rPr>
              <a:t>Date</a:t>
            </a:r>
          </a:p>
          <a:p>
            <a:pPr marL="342900" indent="-342900">
              <a:buAutoNum type="arabicParenR"/>
            </a:pPr>
            <a:r>
              <a:rPr lang="en-US" sz="2000" dirty="0">
                <a:latin typeface="Franklin Gothic Medium" panose="020B0603020102020204" pitchFamily="34" charset="0"/>
              </a:rPr>
              <a:t>Greeting</a:t>
            </a:r>
          </a:p>
          <a:p>
            <a:pPr marL="342900" indent="-342900">
              <a:buAutoNum type="arabicParenR"/>
            </a:pPr>
            <a:r>
              <a:rPr lang="en-US" sz="2000" dirty="0">
                <a:latin typeface="Franklin Gothic Medium" panose="020B0603020102020204" pitchFamily="34" charset="0"/>
              </a:rPr>
              <a:t>Introduction</a:t>
            </a:r>
          </a:p>
          <a:p>
            <a:pPr marL="342900" indent="-342900">
              <a:buAutoNum type="arabicParenR"/>
            </a:pPr>
            <a:r>
              <a:rPr lang="en-US" sz="2000" dirty="0">
                <a:latin typeface="Franklin Gothic Medium" panose="020B0603020102020204" pitchFamily="34" charset="0"/>
              </a:rPr>
              <a:t>Emphasis of your skills</a:t>
            </a:r>
          </a:p>
          <a:p>
            <a:pPr marL="342900" indent="-342900">
              <a:buAutoNum type="arabicParenR"/>
            </a:pPr>
            <a:r>
              <a:rPr lang="en-US" sz="2000" dirty="0">
                <a:latin typeface="Franklin Gothic Medium" panose="020B0603020102020204" pitchFamily="34" charset="0"/>
              </a:rPr>
              <a:t>Conclusion</a:t>
            </a:r>
          </a:p>
          <a:p>
            <a:pPr marL="342900" indent="-342900">
              <a:buAutoNum type="arabicParenR"/>
            </a:pPr>
            <a:r>
              <a:rPr lang="en-US" sz="2000" dirty="0">
                <a:latin typeface="Franklin Gothic Medium" panose="020B0603020102020204" pitchFamily="34" charset="0"/>
              </a:rPr>
              <a:t>Sign off</a:t>
            </a:r>
          </a:p>
          <a:p>
            <a:endParaRPr lang="en-US" dirty="0"/>
          </a:p>
        </p:txBody>
      </p:sp>
      <p:pic>
        <p:nvPicPr>
          <p:cNvPr id="19" name="Picture Placeholder 18" descr="100% drawing a blackboard">
            <a:extLst>
              <a:ext uri="{FF2B5EF4-FFF2-40B4-BE49-F238E27FC236}">
                <a16:creationId xmlns:a16="http://schemas.microsoft.com/office/drawing/2014/main" id="{2F8DE87B-3DAA-4376-9698-D6A49CEC192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194414" y="0"/>
            <a:ext cx="4997586" cy="2282888"/>
          </a:xfrm>
        </p:spPr>
      </p:pic>
      <p:pic>
        <p:nvPicPr>
          <p:cNvPr id="24" name="Picture Placeholder 23" descr="Person with headphones looking at a laptop">
            <a:extLst>
              <a:ext uri="{FF2B5EF4-FFF2-40B4-BE49-F238E27FC236}">
                <a16:creationId xmlns:a16="http://schemas.microsoft.com/office/drawing/2014/main" id="{33B9FAC2-EF3F-4A62-83A4-1D6577462BAB}"/>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7191774" y="2286000"/>
            <a:ext cx="5000226" cy="2282888"/>
          </a:xfrm>
        </p:spPr>
      </p:pic>
      <p:pic>
        <p:nvPicPr>
          <p:cNvPr id="29" name="Picture Placeholder 28" descr="Test paper and pencil">
            <a:extLst>
              <a:ext uri="{FF2B5EF4-FFF2-40B4-BE49-F238E27FC236}">
                <a16:creationId xmlns:a16="http://schemas.microsoft.com/office/drawing/2014/main" id="{69FBC014-8006-4626-AC29-BDEECCFD69B9}"/>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7190232" y="4572000"/>
            <a:ext cx="5001768" cy="2286000"/>
          </a:xfrm>
        </p:spPr>
      </p:pic>
      <p:sp>
        <p:nvSpPr>
          <p:cNvPr id="17" name="Slide Number Placeholder 16">
            <a:extLst>
              <a:ext uri="{FF2B5EF4-FFF2-40B4-BE49-F238E27FC236}">
                <a16:creationId xmlns:a16="http://schemas.microsoft.com/office/drawing/2014/main" id="{2721C696-EE3B-4915-93E1-66DF2BFAA704}"/>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4</a:t>
            </a:fld>
            <a:endParaRPr lang="en-US" dirty="0"/>
          </a:p>
        </p:txBody>
      </p:sp>
    </p:spTree>
    <p:extLst>
      <p:ext uri="{BB962C8B-B14F-4D97-AF65-F5344CB8AC3E}">
        <p14:creationId xmlns:p14="http://schemas.microsoft.com/office/powerpoint/2010/main" val="638530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5" name="Group 84">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6" name="Straight Connector 85">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16" name="Freeform: Shape 115">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18" name="Freeform: Shape 117">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20" name="Rectangle 119">
            <a:extLst>
              <a:ext uri="{FF2B5EF4-FFF2-40B4-BE49-F238E27FC236}">
                <a16:creationId xmlns:a16="http://schemas.microsoft.com/office/drawing/2014/main" id="{63F76E1C-FC69-44F6-935D-9FD6397B5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22" name="Group 121">
            <a:extLst>
              <a:ext uri="{FF2B5EF4-FFF2-40B4-BE49-F238E27FC236}">
                <a16:creationId xmlns:a16="http://schemas.microsoft.com/office/drawing/2014/main" id="{AB3C4E00-6B18-4CF8-9DC2-0216229675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3" name="Straight Connector 122">
              <a:extLst>
                <a:ext uri="{FF2B5EF4-FFF2-40B4-BE49-F238E27FC236}">
                  <a16:creationId xmlns:a16="http://schemas.microsoft.com/office/drawing/2014/main" id="{77E7ABFD-4E2F-460B-8571-E350D0FC78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3C184D3-4C2A-44EE-A262-2E3C6842AE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6C4B643-3D84-4CB1-BEEE-CB9B1D3537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B398A65-DA43-4776-BDAA-279642F56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69646011-DF03-4FDE-B8BB-0AE0F89F34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540D352-E7ED-47DC-BE8E-C9FEF77A5D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6DB5D5B-5AE4-4DAB-8141-FCDB662317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8EEF6B7-AD60-428F-B6B8-2238AA57D9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F98CDB8-6AD1-4729-8490-32C346B656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EB8E25F4-254A-4197-9ADB-F0C5ADBE4C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E06A3F39-2E01-4422-9A9B-45B4EF2F9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B89EE711-BFF1-4294-9012-82022ED731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586C175-76D7-4C6F-807C-C70ED98478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95DB0DA-F298-46F5-859B-F63BFF39C6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B802C45-F77C-47E5-92CF-B8E7CC1757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924382CF-AB3E-45B3-B1DE-A048D6B45B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C7406E1-9B70-4704-ADE3-164CA49C15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F74B1505-38F1-43E4-A215-624F3C286C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10358C0-5CC8-4841-B5E4-E72FC83FBA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D6938537-63B0-45D6-8D4B-12C7CBB410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015E06D-5EA4-41D7-81ED-46FC62E30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DBC5760A-F5E0-4888-9EE8-99457C481D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B505B7F-5D39-4E4A-8824-3B1A015647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AB7C9669-FA4D-4891-BD61-BA8A3D6398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2252FB45-210F-4354-9D8E-005E2578BE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DE3F9A75-1D01-443A-813C-F9CE58F561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5A3E4BAE-6E09-4139-9A77-C0BCAB270A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5A77689-BF30-4CAF-8EE7-92A3A1E87B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3097EE4C-0335-4AA3-BF62-E15062FFCD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53" name="Freeform: Shape 152">
            <a:extLst>
              <a:ext uri="{FF2B5EF4-FFF2-40B4-BE49-F238E27FC236}">
                <a16:creationId xmlns:a16="http://schemas.microsoft.com/office/drawing/2014/main" id="{62FC2A78-9BA8-46A3-B2FC-D2536540C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155" name="Group 154">
            <a:extLst>
              <a:ext uri="{FF2B5EF4-FFF2-40B4-BE49-F238E27FC236}">
                <a16:creationId xmlns:a16="http://schemas.microsoft.com/office/drawing/2014/main" id="{12F6BB95-E3D7-4E0D-B657-19A7A700D5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6" name="Straight Connector 155">
              <a:extLst>
                <a:ext uri="{FF2B5EF4-FFF2-40B4-BE49-F238E27FC236}">
                  <a16:creationId xmlns:a16="http://schemas.microsoft.com/office/drawing/2014/main" id="{4BB59D20-8878-4BE1-A373-5A06B03A07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FC95D79-E360-4A9D-9734-36CBC93E70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A35E6A9-BB47-4AF0-9704-34A3E33326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0E9E767C-C7A3-4C9E-BB5A-A6C7A55CB7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14E9D6E-9E89-4243-9ABF-D53E899DE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B763B0DB-5EDC-4940-914A-B1AEB112E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72A229E1-C295-4D87-8D5A-8D23A49E73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B191967F-41E6-4FB0-8EDD-887461FDE2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8488BC40-49ED-4A65-BFDD-42C2380ACE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B9873C2-1A36-4C3B-A846-B2DE9329E7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AF554750-AAD3-49D1-94C7-97D45697E0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1D14B09A-44BF-46D9-94A1-76D33A3912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ADE71B3-A935-4125-A959-9B82465AED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909AC835-5101-4FBA-9BDB-1E4D1DF7EB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26DFCDBC-985F-4743-833F-BD55DDC36C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E116F6F7-AD3C-43D6-B98D-44897F0EB9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190822A4-6A86-4617-A472-CE7F9A0BB7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89CD6272-DC88-46BD-BAF4-0CA0DD4DBA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33F1AD65-F542-413F-9CBD-C2533F7172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9E5DB73A-E5E6-4F3C-AA74-78F7C52828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DBC080D5-DE50-4633-A72B-29C94D623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15F852F-3D9E-4F8E-B38C-3A3FE5A009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947B63D4-9AD6-4481-B5C7-03A9A1B8A7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B7CEAE6-B9C0-42D7-8770-69D8A3D06B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35E117AB-9AD5-4F2A-8CE9-55DD704E7C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AA9F1B50-E102-4170-B38D-DC23966647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18834EA0-11D6-48D2-9885-36869DDFBA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759B5C28-9F05-4598-B55E-100BAA98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2BD7EE85-29AF-444F-B17B-299BBAFC02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86" name="Rectangle 185">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8" name="Rectangle 187">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0" name="Right Triangle 189">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Flowchart: Document 191">
            <a:extLst>
              <a:ext uri="{FF2B5EF4-FFF2-40B4-BE49-F238E27FC236}">
                <a16:creationId xmlns:a16="http://schemas.microsoft.com/office/drawing/2014/main" id="{41FB6F01-9581-4ED4-833E-048E9F3C8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96105" y="1562107"/>
            <a:ext cx="6858000" cy="3733791"/>
          </a:xfrm>
          <a:prstGeom prst="flowChartDocument">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94" name="Group 193">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95" name="Straight Connector 194">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9" name="Title 8">
            <a:extLst>
              <a:ext uri="{FF2B5EF4-FFF2-40B4-BE49-F238E27FC236}">
                <a16:creationId xmlns:a16="http://schemas.microsoft.com/office/drawing/2014/main" id="{A45C755F-7034-4B95-9A24-D6DFD5C84F15}"/>
              </a:ext>
            </a:extLst>
          </p:cNvPr>
          <p:cNvSpPr>
            <a:spLocks noGrp="1"/>
          </p:cNvSpPr>
          <p:nvPr>
            <p:ph type="ctrTitle"/>
          </p:nvPr>
        </p:nvSpPr>
        <p:spPr>
          <a:xfrm>
            <a:off x="453142" y="2954226"/>
            <a:ext cx="5555624" cy="2232199"/>
          </a:xfrm>
        </p:spPr>
        <p:txBody>
          <a:bodyPr vert="horz" lIns="91440" tIns="45720" rIns="91440" bIns="45720" rtlCol="0" anchor="t">
            <a:normAutofit/>
          </a:bodyPr>
          <a:lstStyle/>
          <a:p>
            <a:r>
              <a:rPr lang="en-US" sz="5400"/>
              <a:t>Header</a:t>
            </a:r>
          </a:p>
        </p:txBody>
      </p:sp>
      <p:pic>
        <p:nvPicPr>
          <p:cNvPr id="19" name="Picture Placeholder 18" descr="A blue rectangular box with icons&#10;&#10;AI-generated content may be incorrect.">
            <a:extLst>
              <a:ext uri="{FF2B5EF4-FFF2-40B4-BE49-F238E27FC236}">
                <a16:creationId xmlns:a16="http://schemas.microsoft.com/office/drawing/2014/main" id="{21599977-3F5F-CD12-DCF5-E80B4EEFF78D}"/>
              </a:ext>
            </a:extLst>
          </p:cNvPr>
          <p:cNvPicPr>
            <a:picLocks noGrp="1" noChangeAspect="1"/>
          </p:cNvPicPr>
          <p:nvPr>
            <p:ph type="pic" sz="quarter" idx="13"/>
          </p:nvPr>
        </p:nvPicPr>
        <p:blipFill>
          <a:blip r:embed="rId3"/>
          <a:srcRect t="1884" b="1884"/>
          <a:stretch>
            <a:fillRect/>
          </a:stretch>
        </p:blipFill>
        <p:spPr>
          <a:xfrm>
            <a:off x="7102186" y="721081"/>
            <a:ext cx="4772271" cy="2686585"/>
          </a:xfrm>
          <a:prstGeom prst="rect">
            <a:avLst/>
          </a:prstGeom>
        </p:spPr>
      </p:pic>
      <p:sp>
        <p:nvSpPr>
          <p:cNvPr id="78" name="Slide Number Placeholder 77">
            <a:extLst>
              <a:ext uri="{FF2B5EF4-FFF2-40B4-BE49-F238E27FC236}">
                <a16:creationId xmlns:a16="http://schemas.microsoft.com/office/drawing/2014/main" id="{DC58DF8B-67EC-49BD-BDED-797061A72063}"/>
              </a:ext>
            </a:extLst>
          </p:cNvPr>
          <p:cNvSpPr>
            <a:spLocks noGrp="1"/>
          </p:cNvSpPr>
          <p:nvPr>
            <p:ph type="sldNum" sz="quarter" idx="12"/>
          </p:nvPr>
        </p:nvSpPr>
        <p:spPr>
          <a:xfrm>
            <a:off x="11190806" y="6324600"/>
            <a:ext cx="799078" cy="365125"/>
          </a:xfrm>
        </p:spPr>
        <p:txBody>
          <a:bodyPr vert="horz" lIns="91440" tIns="45720" rIns="91440" bIns="45720" rtlCol="0" anchor="ctr">
            <a:normAutofit/>
          </a:bodyPr>
          <a:lstStyle/>
          <a:p>
            <a:pPr>
              <a:spcAft>
                <a:spcPts val="600"/>
              </a:spcAft>
            </a:pPr>
            <a:fld id="{11A71338-8BA2-4C79-A6C5-5A8E30081D0C}" type="slidenum">
              <a:rPr lang="en-US" cap="all">
                <a:solidFill>
                  <a:srgbClr val="FFFFFF"/>
                </a:solidFill>
              </a:rPr>
              <a:pPr>
                <a:spcAft>
                  <a:spcPts val="600"/>
                </a:spcAft>
              </a:pPr>
              <a:t>5</a:t>
            </a:fld>
            <a:endParaRPr lang="en-US" cap="all">
              <a:solidFill>
                <a:srgbClr val="FFFFFF"/>
              </a:solidFill>
            </a:endParaRPr>
          </a:p>
        </p:txBody>
      </p:sp>
      <p:grpSp>
        <p:nvGrpSpPr>
          <p:cNvPr id="43" name="Group 42">
            <a:extLst>
              <a:ext uri="{FF2B5EF4-FFF2-40B4-BE49-F238E27FC236}">
                <a16:creationId xmlns:a16="http://schemas.microsoft.com/office/drawing/2014/main" id="{EB1982DD-78BD-414E-9900-687814A69737}"/>
              </a:ext>
              <a:ext uri="{C183D7F6-B498-43B3-948B-1728B52AA6E4}">
                <adec:decorative xmlns:adec="http://schemas.microsoft.com/office/drawing/2017/decorative" val="1"/>
              </a:ext>
            </a:extLst>
          </p:cNvPr>
          <p:cNvGrpSpPr/>
          <p:nvPr/>
        </p:nvGrpSpPr>
        <p:grpSpPr>
          <a:xfrm>
            <a:off x="6983514" y="3584767"/>
            <a:ext cx="5009618" cy="6858000"/>
            <a:chOff x="-6214" y="-1"/>
            <a:chExt cx="12214827" cy="6858000"/>
          </a:xfrm>
        </p:grpSpPr>
        <p:cxnSp>
          <p:nvCxnSpPr>
            <p:cNvPr id="44" name="Straight Connector 43">
              <a:extLst>
                <a:ext uri="{FF2B5EF4-FFF2-40B4-BE49-F238E27FC236}">
                  <a16:creationId xmlns:a16="http://schemas.microsoft.com/office/drawing/2014/main" id="{C69EF15B-3E40-487D-A078-076991DE0570}"/>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6436D81-C112-47CA-B94C-004B1C9B282B}"/>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042681E-2F25-42EE-B8A0-6FB78E0340D9}"/>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D4D8C1E-90E7-4344-8B4A-662C524CFB08}"/>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CE71607-2670-4F5A-ACA7-FA7D883F8D23}"/>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EF74657-B85C-4041-92C7-B851EFFA094A}"/>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1D7B852-BD96-4896-8053-9F6CE784BA42}"/>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34D81C5-1D90-46F6-842B-69E6259F965D}"/>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00D3839-6289-48D1-9765-AD0D948DAE70}"/>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F53B70B-F89A-4451-9A4B-89F3BCAF070B}"/>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50C8C15-9A17-4B97-B233-5703EF440E33}"/>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666C6E1-8600-4009-AC5D-19622E06038D}"/>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EDE45CF-775D-42FD-8A0D-AE477222CEAA}"/>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AB7912C-17D3-4164-9A1B-A544DC000613}"/>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AD48AA3-88D8-4316-A2E8-CBADBEF70AF0}"/>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08433AE-52B2-4512-A81F-F2D3AA9749E4}"/>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B0D74F0-B8EA-46C2-8406-D162A9037187}"/>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EE7883C-128D-45BA-B48C-1937285040C9}"/>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118148F-6210-4C19-A952-902E56A0D895}"/>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DF335C1-F63B-48B7-BBDB-DA92861C9F6D}"/>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D34D711-C840-4106-B2C4-8D99B5CD90B7}"/>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2F8BCC2-DD07-491E-9D74-AB380BD34649}"/>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395168C-BBF2-4D35-863A-47CBD9FB4FBB}"/>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9297869-CF42-41FB-B193-AB6A570B5632}"/>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D8A8582-5314-4A05-84A9-FCE9D96D9B7A}"/>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BAF7085-3FE1-4ABF-9581-0D1475EEDB23}"/>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69312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A4A3DD-8CAA-D3BE-C2D5-56D04DF1B041}"/>
            </a:ext>
          </a:extLst>
        </p:cNvPr>
        <p:cNvGrpSpPr/>
        <p:nvPr/>
      </p:nvGrpSpPr>
      <p:grpSpPr>
        <a:xfrm>
          <a:off x="0" y="0"/>
          <a:ext cx="0" cy="0"/>
          <a:chOff x="0" y="0"/>
          <a:chExt cx="0" cy="0"/>
        </a:xfrm>
      </p:grpSpPr>
      <p:sp>
        <p:nvSpPr>
          <p:cNvPr id="83" name="Rectangle 82">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5" name="Group 84">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6" name="Straight Connector 85">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16" name="Freeform: Shape 115">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18" name="Freeform: Shape 117">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120" name="Rectangle 119">
            <a:extLst>
              <a:ext uri="{FF2B5EF4-FFF2-40B4-BE49-F238E27FC236}">
                <a16:creationId xmlns:a16="http://schemas.microsoft.com/office/drawing/2014/main" id="{3BBF3378-C49E-4B97-A883-6393FBF18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22" name="Group 121">
            <a:extLst>
              <a:ext uri="{FF2B5EF4-FFF2-40B4-BE49-F238E27FC236}">
                <a16:creationId xmlns:a16="http://schemas.microsoft.com/office/drawing/2014/main" id="{DA3D4001-286E-4CB2-B293-3058BDDC82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3" name="Straight Connector 122">
              <a:extLst>
                <a:ext uri="{FF2B5EF4-FFF2-40B4-BE49-F238E27FC236}">
                  <a16:creationId xmlns:a16="http://schemas.microsoft.com/office/drawing/2014/main" id="{F81F6D9A-C297-4D43-A56B-E097477E9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BD5299F-3CBD-431D-A276-1F6EBDE639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579A460-D36C-4808-99FD-224968EC8D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4FACC58E-31A5-41E4-BCE1-9A0FF26F19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3EE866F-1BA5-4009-983D-0A270F2651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E7DADAE-DB0C-47E3-AE16-C7B09A326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EAB89127-DBEE-47FB-951F-C4FEBC41E9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68F6061-E9B4-4C8B-B421-CB81EF3715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4F431D3-EEE6-4416-BA2B-7B8942561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3A1230D-F162-470F-B26A-44F48789F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128856B-8BFD-40E1-993B-93F4DDEEC0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0AD4C0C2-878C-4A6F-998A-CDDC31ACD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7EE0349E-7D03-4F4E-BCAA-D6BAC3E057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FD4A5BD7-7EA2-4F4A-A88B-240C626054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5DE89C9-D993-4FE5-9E60-4816CB1A6F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574CA6C-639F-41A6-AED3-15C0E0E1B6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3864BFB-5F88-4311-A2A0-12D067F91E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09B3E436-97A2-4763-9E55-2C470DF17D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8462A8CC-9918-4941-9B4A-36FB3F8531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B0671973-544E-4370-8DB9-174DAB82F9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B5505BD9-45DD-4763-90CB-FB9DB06615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3022B701-1894-49C5-A67C-6B8377C7C5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0501CD9-45DC-4009-A410-08DB27A874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00BD35CA-BF52-4F44-B789-E3B98042D8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25AED4B0-30B1-4E36-86A4-42C2A91810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DA1A0260-34D8-4474-8C33-ED80F83092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DCCA183-C630-4855-8BD6-0E4EEE59FC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43E8B9F-C809-423A-ADAA-80CE5C0711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2621EBC9-CEB1-4BA5-82D6-9944A3C123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53" name="Freeform: Shape 152">
            <a:extLst>
              <a:ext uri="{FF2B5EF4-FFF2-40B4-BE49-F238E27FC236}">
                <a16:creationId xmlns:a16="http://schemas.microsoft.com/office/drawing/2014/main" id="{EB68BB96-3C54-47CE-A559-16FC5968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155" name="Group 154">
            <a:extLst>
              <a:ext uri="{FF2B5EF4-FFF2-40B4-BE49-F238E27FC236}">
                <a16:creationId xmlns:a16="http://schemas.microsoft.com/office/drawing/2014/main" id="{BDDD9304-3AB6-4BE9-833E-9C1B3EC421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6" name="Straight Connector 155">
              <a:extLst>
                <a:ext uri="{FF2B5EF4-FFF2-40B4-BE49-F238E27FC236}">
                  <a16:creationId xmlns:a16="http://schemas.microsoft.com/office/drawing/2014/main" id="{C7756000-2285-4D38-AD2B-91F47CF8B5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2F7A36A8-4BBE-49D8-94DA-606561AC09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61EE45E-0342-4F26-8CD3-85CDDF7E5A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89C5DC0E-03C0-4CEB-AD10-3A3C999948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2E1CE081-E685-46D4-BAF7-54C65BD823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5486C88F-30DD-46C8-9B05-F885D4EB07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290BAD11-B30B-49DE-A566-E21BCDDCFA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31F821CC-6C37-4415-8DA6-EF6B42D87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C9ECD1FB-7FE8-477E-8E90-648AE4E932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81C9DD8-7FF3-44E6-9887-1CE07DBD95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654D87AF-08CE-4125-AF4B-8C8A9D340B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3C9C908-1A58-4E28-969E-48E9BA61BB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3530AEF7-35DB-44E3-93EB-B3F0FBA9E5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108D15E-72F2-45D7-9050-8322CB1F84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C764F43-FB23-49CB-B2CA-ACFBFB412A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64C60457-68FC-4E1F-9ABB-E79094AEB1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2C915FB-0611-4283-8EC1-88510A69FC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3CF80AC6-E542-456F-BEE8-E9CF46AC21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EC6EED6-01FF-4941-A4AB-224D26EE11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8D16FF7-D5D7-4A97-BB5E-A069EF13A4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D703DF22-27D8-481B-95B5-A4A7A62066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1F7256DA-C9DD-498F-A3B4-789819FE4C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EBEBA9FF-8036-4656-B1F1-87953464DC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575DABD2-EA79-4547-AFC6-53720AB60E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3060E1B5-52C7-4314-98B0-3AE8A0B630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033D416E-D8B5-4097-B7F0-1BA0357D36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A5862DFC-3406-4DC9-AA41-0CE64748AF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C908427-368C-4792-A5E5-313F77FF28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88CB189E-908B-495D-B023-05D3D2C1B4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86" name="Rectangle 185">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8" name="Rectangle 187">
            <a:extLst>
              <a:ext uri="{FF2B5EF4-FFF2-40B4-BE49-F238E27FC236}">
                <a16:creationId xmlns:a16="http://schemas.microsoft.com/office/drawing/2014/main" id="{4A929113-1368-4B1B-9C6F-140F47CBF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0" name="Right Triangle 189">
            <a:extLst>
              <a:ext uri="{FF2B5EF4-FFF2-40B4-BE49-F238E27FC236}">
                <a16:creationId xmlns:a16="http://schemas.microsoft.com/office/drawing/2014/main" id="{C24346C5-B1C8-4C83-846B-122A3B4B2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0" y="1555699"/>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Freeform: Shape 191">
            <a:extLst>
              <a:ext uri="{FF2B5EF4-FFF2-40B4-BE49-F238E27FC236}">
                <a16:creationId xmlns:a16="http://schemas.microsoft.com/office/drawing/2014/main" id="{0B6C48B2-8296-4312-8901-93BB7735D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252" y="4554328"/>
            <a:ext cx="12178450" cy="2303672"/>
          </a:xfrm>
          <a:custGeom>
            <a:avLst/>
            <a:gdLst>
              <a:gd name="connsiteX0" fmla="*/ 8951169 w 12178450"/>
              <a:gd name="connsiteY0" fmla="*/ 32 h 2001622"/>
              <a:gd name="connsiteX1" fmla="*/ 11653845 w 12178450"/>
              <a:gd name="connsiteY1" fmla="*/ 209874 h 2001622"/>
              <a:gd name="connsiteX2" fmla="*/ 12178450 w 12178450"/>
              <a:gd name="connsiteY2" fmla="*/ 286723 h 2001622"/>
              <a:gd name="connsiteX3" fmla="*/ 12178450 w 12178450"/>
              <a:gd name="connsiteY3" fmla="*/ 2001622 h 2001622"/>
              <a:gd name="connsiteX4" fmla="*/ 0 w 12178450"/>
              <a:gd name="connsiteY4" fmla="*/ 2001622 h 2001622"/>
              <a:gd name="connsiteX5" fmla="*/ 0 w 12178450"/>
              <a:gd name="connsiteY5" fmla="*/ 1010979 h 2001622"/>
              <a:gd name="connsiteX6" fmla="*/ 8951169 w 12178450"/>
              <a:gd name="connsiteY6" fmla="*/ 32 h 200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450" h="2001622">
                <a:moveTo>
                  <a:pt x="8951169" y="32"/>
                </a:moveTo>
                <a:cubicBezTo>
                  <a:pt x="9704520" y="1593"/>
                  <a:pt x="10578586" y="62133"/>
                  <a:pt x="11653845" y="209874"/>
                </a:cubicBezTo>
                <a:lnTo>
                  <a:pt x="12178450" y="286723"/>
                </a:lnTo>
                <a:lnTo>
                  <a:pt x="12178450" y="2001622"/>
                </a:lnTo>
                <a:lnTo>
                  <a:pt x="0" y="2001622"/>
                </a:lnTo>
                <a:lnTo>
                  <a:pt x="0" y="1010979"/>
                </a:lnTo>
                <a:cubicBezTo>
                  <a:pt x="4768989" y="1010979"/>
                  <a:pt x="5812206" y="-6472"/>
                  <a:pt x="8951169" y="32"/>
                </a:cubicBezTo>
                <a:close/>
              </a:path>
            </a:pathLst>
          </a:custGeom>
          <a:solidFill>
            <a:schemeClr val="accent5">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pSp>
        <p:nvGrpSpPr>
          <p:cNvPr id="194" name="Group 193">
            <a:extLst>
              <a:ext uri="{FF2B5EF4-FFF2-40B4-BE49-F238E27FC236}">
                <a16:creationId xmlns:a16="http://schemas.microsoft.com/office/drawing/2014/main" id="{90F28F7A-4F2F-4C1B-AF1C-A6E7C7953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95" name="Straight Connector 194">
              <a:extLst>
                <a:ext uri="{FF2B5EF4-FFF2-40B4-BE49-F238E27FC236}">
                  <a16:creationId xmlns:a16="http://schemas.microsoft.com/office/drawing/2014/main" id="{B23CC870-B5E9-475F-A625-9E862A629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6" name="Straight Connector 195">
              <a:extLst>
                <a:ext uri="{FF2B5EF4-FFF2-40B4-BE49-F238E27FC236}">
                  <a16:creationId xmlns:a16="http://schemas.microsoft.com/office/drawing/2014/main" id="{42A6B08C-017D-4B4D-95EC-4BB83C554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7" name="Straight Connector 196">
              <a:extLst>
                <a:ext uri="{FF2B5EF4-FFF2-40B4-BE49-F238E27FC236}">
                  <a16:creationId xmlns:a16="http://schemas.microsoft.com/office/drawing/2014/main" id="{94599402-E1B8-4E3B-A56D-68606FC1EF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8" name="Straight Connector 197">
              <a:extLst>
                <a:ext uri="{FF2B5EF4-FFF2-40B4-BE49-F238E27FC236}">
                  <a16:creationId xmlns:a16="http://schemas.microsoft.com/office/drawing/2014/main" id="{B720C48A-E9A0-4B85-A954-39375E099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9" name="Straight Connector 198">
              <a:extLst>
                <a:ext uri="{FF2B5EF4-FFF2-40B4-BE49-F238E27FC236}">
                  <a16:creationId xmlns:a16="http://schemas.microsoft.com/office/drawing/2014/main" id="{B0E26956-FF2A-412E-ACC4-29CCD02599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0" name="Straight Connector 199">
              <a:extLst>
                <a:ext uri="{FF2B5EF4-FFF2-40B4-BE49-F238E27FC236}">
                  <a16:creationId xmlns:a16="http://schemas.microsoft.com/office/drawing/2014/main" id="{FB31E652-49AC-4108-85B8-75122A48A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1" name="Straight Connector 200">
              <a:extLst>
                <a:ext uri="{FF2B5EF4-FFF2-40B4-BE49-F238E27FC236}">
                  <a16:creationId xmlns:a16="http://schemas.microsoft.com/office/drawing/2014/main" id="{DC1DB29F-0624-4035-B188-640616D5DE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2" name="Straight Connector 201">
              <a:extLst>
                <a:ext uri="{FF2B5EF4-FFF2-40B4-BE49-F238E27FC236}">
                  <a16:creationId xmlns:a16="http://schemas.microsoft.com/office/drawing/2014/main" id="{1D27221C-2427-4C99-89DC-1A38A54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3" name="Straight Connector 202">
              <a:extLst>
                <a:ext uri="{FF2B5EF4-FFF2-40B4-BE49-F238E27FC236}">
                  <a16:creationId xmlns:a16="http://schemas.microsoft.com/office/drawing/2014/main" id="{2DBF1D76-8076-4BAE-B627-F1861C9E08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4" name="Straight Connector 203">
              <a:extLst>
                <a:ext uri="{FF2B5EF4-FFF2-40B4-BE49-F238E27FC236}">
                  <a16:creationId xmlns:a16="http://schemas.microsoft.com/office/drawing/2014/main" id="{8E930E41-FC2F-4319-9C28-32C278430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5" name="Straight Connector 204">
              <a:extLst>
                <a:ext uri="{FF2B5EF4-FFF2-40B4-BE49-F238E27FC236}">
                  <a16:creationId xmlns:a16="http://schemas.microsoft.com/office/drawing/2014/main" id="{C0936C1B-0C10-464B-85C8-345095AAB3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6" name="Straight Connector 205">
              <a:extLst>
                <a:ext uri="{FF2B5EF4-FFF2-40B4-BE49-F238E27FC236}">
                  <a16:creationId xmlns:a16="http://schemas.microsoft.com/office/drawing/2014/main" id="{DB90EC61-FD0C-434A-9D1B-A20035C214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7" name="Straight Connector 206">
              <a:extLst>
                <a:ext uri="{FF2B5EF4-FFF2-40B4-BE49-F238E27FC236}">
                  <a16:creationId xmlns:a16="http://schemas.microsoft.com/office/drawing/2014/main" id="{A5F5CC56-1FDA-4D3E-9C6E-8E996026C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8" name="Straight Connector 207">
              <a:extLst>
                <a:ext uri="{FF2B5EF4-FFF2-40B4-BE49-F238E27FC236}">
                  <a16:creationId xmlns:a16="http://schemas.microsoft.com/office/drawing/2014/main" id="{272B8FB2-B735-480F-9A88-48AADB2227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9" name="Straight Connector 208">
              <a:extLst>
                <a:ext uri="{FF2B5EF4-FFF2-40B4-BE49-F238E27FC236}">
                  <a16:creationId xmlns:a16="http://schemas.microsoft.com/office/drawing/2014/main" id="{85B46C1B-4FC4-4E24-AC43-07940BE1E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0" name="Straight Connector 209">
              <a:extLst>
                <a:ext uri="{FF2B5EF4-FFF2-40B4-BE49-F238E27FC236}">
                  <a16:creationId xmlns:a16="http://schemas.microsoft.com/office/drawing/2014/main" id="{C34915AF-0AE3-4EDD-8681-4C3F2C592B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1" name="Straight Connector 210">
              <a:extLst>
                <a:ext uri="{FF2B5EF4-FFF2-40B4-BE49-F238E27FC236}">
                  <a16:creationId xmlns:a16="http://schemas.microsoft.com/office/drawing/2014/main" id="{5C35A3F3-714E-4F69-9BDF-8ED284EF29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2" name="Straight Connector 211">
              <a:extLst>
                <a:ext uri="{FF2B5EF4-FFF2-40B4-BE49-F238E27FC236}">
                  <a16:creationId xmlns:a16="http://schemas.microsoft.com/office/drawing/2014/main" id="{03D561AC-B0B1-47EB-BE05-209F5612B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3" name="Straight Connector 212">
              <a:extLst>
                <a:ext uri="{FF2B5EF4-FFF2-40B4-BE49-F238E27FC236}">
                  <a16:creationId xmlns:a16="http://schemas.microsoft.com/office/drawing/2014/main" id="{D3508E52-4FD9-4E6D-AFEA-69A88ED26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4" name="Straight Connector 213">
              <a:extLst>
                <a:ext uri="{FF2B5EF4-FFF2-40B4-BE49-F238E27FC236}">
                  <a16:creationId xmlns:a16="http://schemas.microsoft.com/office/drawing/2014/main" id="{C69DDE76-16F7-472F-B6D7-84AE8FFF31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5" name="Straight Connector 214">
              <a:extLst>
                <a:ext uri="{FF2B5EF4-FFF2-40B4-BE49-F238E27FC236}">
                  <a16:creationId xmlns:a16="http://schemas.microsoft.com/office/drawing/2014/main" id="{B2D87BEF-8844-4A3E-B130-B7D26740C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6" name="Straight Connector 215">
              <a:extLst>
                <a:ext uri="{FF2B5EF4-FFF2-40B4-BE49-F238E27FC236}">
                  <a16:creationId xmlns:a16="http://schemas.microsoft.com/office/drawing/2014/main" id="{BB381129-2089-4EAA-AE6C-2BAA96BC8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7" name="Straight Connector 216">
              <a:extLst>
                <a:ext uri="{FF2B5EF4-FFF2-40B4-BE49-F238E27FC236}">
                  <a16:creationId xmlns:a16="http://schemas.microsoft.com/office/drawing/2014/main" id="{5B69BF7A-FA63-4706-8066-DF15018E66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8" name="Straight Connector 217">
              <a:extLst>
                <a:ext uri="{FF2B5EF4-FFF2-40B4-BE49-F238E27FC236}">
                  <a16:creationId xmlns:a16="http://schemas.microsoft.com/office/drawing/2014/main" id="{6A3ECB71-0CCD-403F-B14B-ABC48D78C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9" name="Straight Connector 218">
              <a:extLst>
                <a:ext uri="{FF2B5EF4-FFF2-40B4-BE49-F238E27FC236}">
                  <a16:creationId xmlns:a16="http://schemas.microsoft.com/office/drawing/2014/main" id="{D9095BBA-0FE1-49E5-89F7-22125BAF8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0" name="Straight Connector 219">
              <a:extLst>
                <a:ext uri="{FF2B5EF4-FFF2-40B4-BE49-F238E27FC236}">
                  <a16:creationId xmlns:a16="http://schemas.microsoft.com/office/drawing/2014/main" id="{B55351D8-6F27-4B82-968B-581B177CB4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1" name="Straight Connector 220">
              <a:extLst>
                <a:ext uri="{FF2B5EF4-FFF2-40B4-BE49-F238E27FC236}">
                  <a16:creationId xmlns:a16="http://schemas.microsoft.com/office/drawing/2014/main" id="{351025A5-EB5A-4057-A85E-69AF0E6BE6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2" name="Straight Connector 221">
              <a:extLst>
                <a:ext uri="{FF2B5EF4-FFF2-40B4-BE49-F238E27FC236}">
                  <a16:creationId xmlns:a16="http://schemas.microsoft.com/office/drawing/2014/main" id="{5030318B-EEB9-4D92-BC50-D11510989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3" name="Straight Connector 222">
              <a:extLst>
                <a:ext uri="{FF2B5EF4-FFF2-40B4-BE49-F238E27FC236}">
                  <a16:creationId xmlns:a16="http://schemas.microsoft.com/office/drawing/2014/main" id="{417FC0E3-7CC7-4188-BC7A-7E8FB5564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solidFill>
              <a:schemeClr val="accent5">
                <a:lumMod val="50000"/>
                <a:alpha val="17000"/>
              </a:schemeClr>
            </a:solidFill>
            <a:ln>
              <a:solidFill>
                <a:schemeClr val="accent2">
                  <a:alpha val="1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9" name="Title 8">
            <a:extLst>
              <a:ext uri="{FF2B5EF4-FFF2-40B4-BE49-F238E27FC236}">
                <a16:creationId xmlns:a16="http://schemas.microsoft.com/office/drawing/2014/main" id="{038C9181-DF7E-9CB9-54B9-AF64FD477F0B}"/>
              </a:ext>
            </a:extLst>
          </p:cNvPr>
          <p:cNvSpPr>
            <a:spLocks noGrp="1"/>
          </p:cNvSpPr>
          <p:nvPr>
            <p:ph type="ctrTitle"/>
          </p:nvPr>
        </p:nvSpPr>
        <p:spPr>
          <a:xfrm>
            <a:off x="453142" y="168275"/>
            <a:ext cx="6542916" cy="2574923"/>
          </a:xfrm>
        </p:spPr>
        <p:txBody>
          <a:bodyPr vert="horz" lIns="91440" tIns="45720" rIns="91440" bIns="45720" rtlCol="0" anchor="ctr">
            <a:normAutofit/>
          </a:bodyPr>
          <a:lstStyle/>
          <a:p>
            <a:r>
              <a:rPr lang="en-US" sz="5400"/>
              <a:t>Date</a:t>
            </a:r>
          </a:p>
        </p:txBody>
      </p:sp>
      <p:pic>
        <p:nvPicPr>
          <p:cNvPr id="5" name="Picture Placeholder 4" descr="A calendar with a date&#10;&#10;AI-generated content may be incorrect.">
            <a:extLst>
              <a:ext uri="{FF2B5EF4-FFF2-40B4-BE49-F238E27FC236}">
                <a16:creationId xmlns:a16="http://schemas.microsoft.com/office/drawing/2014/main" id="{F33ED60C-8ADB-F930-8D35-48D85751C4B5}"/>
              </a:ext>
            </a:extLst>
          </p:cNvPr>
          <p:cNvPicPr>
            <a:picLocks noGrp="1" noChangeAspect="1"/>
          </p:cNvPicPr>
          <p:nvPr>
            <p:ph type="pic" sz="quarter" idx="13"/>
          </p:nvPr>
        </p:nvPicPr>
        <p:blipFill>
          <a:blip r:embed="rId3"/>
          <a:srcRect l="9259" r="9259"/>
          <a:stretch>
            <a:fillRect/>
          </a:stretch>
        </p:blipFill>
        <p:spPr>
          <a:xfrm>
            <a:off x="3241112" y="2954226"/>
            <a:ext cx="5866670" cy="3293981"/>
          </a:xfrm>
          <a:prstGeom prst="rect">
            <a:avLst/>
          </a:prstGeom>
        </p:spPr>
      </p:pic>
      <p:sp>
        <p:nvSpPr>
          <p:cNvPr id="78" name="Slide Number Placeholder 77">
            <a:extLst>
              <a:ext uri="{FF2B5EF4-FFF2-40B4-BE49-F238E27FC236}">
                <a16:creationId xmlns:a16="http://schemas.microsoft.com/office/drawing/2014/main" id="{352DDBCF-9A6A-2449-EE1B-3EA3F6B01CAE}"/>
              </a:ext>
            </a:extLst>
          </p:cNvPr>
          <p:cNvSpPr>
            <a:spLocks noGrp="1"/>
          </p:cNvSpPr>
          <p:nvPr>
            <p:ph type="sldNum" sz="quarter" idx="12"/>
          </p:nvPr>
        </p:nvSpPr>
        <p:spPr>
          <a:xfrm>
            <a:off x="11190806" y="6324600"/>
            <a:ext cx="799078" cy="365125"/>
          </a:xfrm>
        </p:spPr>
        <p:txBody>
          <a:bodyPr vert="horz" lIns="91440" tIns="45720" rIns="91440" bIns="45720" rtlCol="0" anchor="ctr">
            <a:normAutofit/>
          </a:bodyPr>
          <a:lstStyle/>
          <a:p>
            <a:pPr>
              <a:spcAft>
                <a:spcPts val="600"/>
              </a:spcAft>
            </a:pPr>
            <a:fld id="{11A71338-8BA2-4C79-A6C5-5A8E30081D0C}" type="slidenum">
              <a:rPr lang="en-US" cap="all">
                <a:solidFill>
                  <a:srgbClr val="FFFFFF"/>
                </a:solidFill>
              </a:rPr>
              <a:pPr>
                <a:spcAft>
                  <a:spcPts val="600"/>
                </a:spcAft>
              </a:pPr>
              <a:t>6</a:t>
            </a:fld>
            <a:endParaRPr lang="en-US" cap="all">
              <a:solidFill>
                <a:srgbClr val="FFFFFF"/>
              </a:solidFill>
            </a:endParaRPr>
          </a:p>
        </p:txBody>
      </p:sp>
    </p:spTree>
    <p:extLst>
      <p:ext uri="{BB962C8B-B14F-4D97-AF65-F5344CB8AC3E}">
        <p14:creationId xmlns:p14="http://schemas.microsoft.com/office/powerpoint/2010/main" val="804440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9BA07E-1BDE-66D6-44D0-F82DA90BF570}"/>
            </a:ext>
          </a:extLst>
        </p:cNvPr>
        <p:cNvGrpSpPr/>
        <p:nvPr/>
      </p:nvGrpSpPr>
      <p:grpSpPr>
        <a:xfrm>
          <a:off x="0" y="0"/>
          <a:ext cx="0" cy="0"/>
          <a:chOff x="0" y="0"/>
          <a:chExt cx="0" cy="0"/>
        </a:xfrm>
      </p:grpSpPr>
      <p:sp>
        <p:nvSpPr>
          <p:cNvPr id="192" name="Rectangle 191">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94" name="Group 193">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95" name="Straight Connector 194">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25" name="Freeform: Shape 224">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27" name="Freeform: Shape 226">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29" name="Freeform: Shape 228">
            <a:extLst>
              <a:ext uri="{FF2B5EF4-FFF2-40B4-BE49-F238E27FC236}">
                <a16:creationId xmlns:a16="http://schemas.microsoft.com/office/drawing/2014/main" id="{9A0D6220-3DFE-4182-9152-9135493A6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231" name="Group 230">
            <a:extLst>
              <a:ext uri="{FF2B5EF4-FFF2-40B4-BE49-F238E27FC236}">
                <a16:creationId xmlns:a16="http://schemas.microsoft.com/office/drawing/2014/main" id="{44C729BC-90F1-4823-A305-F6F124E93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32" name="Straight Connector 231">
              <a:extLst>
                <a:ext uri="{FF2B5EF4-FFF2-40B4-BE49-F238E27FC236}">
                  <a16:creationId xmlns:a16="http://schemas.microsoft.com/office/drawing/2014/main" id="{640014BD-8822-4EFD-B887-1E95DBBB42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1E9445DF-509C-4993-834C-4A95C90E30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DCB110E-203A-4D63-810B-7AB453AB9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F264073E-6737-44FE-BC04-BFEE371334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6DA24A7E-F63B-4B87-ABA5-BDD8F8F65F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9CC2C5D2-CEDF-4390-A89D-71DBD7C37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8956D0DF-B8DD-44AB-A831-329B2973EE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7AB17CF4-098C-43B0-A0E0-235CEB55FB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D3CA7C27-06AF-4DB3-A3B2-F81C41D52B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8BD2BB17-7774-4215-872F-9CF37633B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2E1C172-AA18-42F1-B952-4791B50351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9D5EBAC-D904-4410-A575-1A2B810D88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8B38425E-0189-47B9-9F42-67DC5386E3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E6584C8E-A8AC-49AB-8E5B-337E14D4F8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E8FCDC21-75B9-4F36-AEB4-186CDD994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79AAC1FD-FBB6-4E21-A267-E4B9029BB4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20FDEAF3-AB6A-41DF-BF11-245120818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29F9892F-F26B-4C6F-A949-097D3EBC7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FCCA59EA-5156-402B-82A4-AAE14B2D9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31E175D8-17F1-46B8-807F-89A75CD4D9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5AE169C4-F6B2-44D0-A73C-88C304E8A3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2CE19136-3F8D-4350-A424-8241923BCD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CF937350-E379-4C45-BC56-20808BBED3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FE4F6988-3981-46A0-B744-EE972197D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EDB419A9-FCB9-4B39-8D9E-91CC0B8E77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7D6861DB-43A8-4624-9ECC-5A96BE3AF1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FBD701-C20E-441D-8596-4BBBF49556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73C41C88-00F9-45AF-8D64-37BA70969B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E6420BDA-21B9-4B17-A82E-A9EB28138A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262" name="Rectangle 261">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80" name="Picture 79" descr="A person clasping its hands">
            <a:extLst>
              <a:ext uri="{FF2B5EF4-FFF2-40B4-BE49-F238E27FC236}">
                <a16:creationId xmlns:a16="http://schemas.microsoft.com/office/drawing/2014/main" id="{4365B43F-7B12-2021-D05A-464A4BD3D65F}"/>
              </a:ext>
            </a:extLst>
          </p:cNvPr>
          <p:cNvPicPr>
            <a:picLocks noChangeAspect="1"/>
          </p:cNvPicPr>
          <p:nvPr/>
        </p:nvPicPr>
        <p:blipFill>
          <a:blip r:embed="rId3"/>
          <a:srcRect b="15414"/>
          <a:stretch>
            <a:fillRect/>
          </a:stretch>
        </p:blipFill>
        <p:spPr>
          <a:xfrm>
            <a:off x="20" y="10"/>
            <a:ext cx="12191980" cy="6857989"/>
          </a:xfrm>
          <a:prstGeom prst="rect">
            <a:avLst/>
          </a:prstGeom>
        </p:spPr>
      </p:pic>
      <p:sp>
        <p:nvSpPr>
          <p:cNvPr id="264" name="Flowchart: Document 263">
            <a:extLst>
              <a:ext uri="{FF2B5EF4-FFF2-40B4-BE49-F238E27FC236}">
                <a16:creationId xmlns:a16="http://schemas.microsoft.com/office/drawing/2014/main" id="{D22FBD32-C88A-4C1D-BC76-613A93944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04804" y="304807"/>
            <a:ext cx="6858000" cy="6248391"/>
          </a:xfrm>
          <a:prstGeom prst="flowChartDocumen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grpSp>
        <p:nvGrpSpPr>
          <p:cNvPr id="266" name="Group 265">
            <a:extLst>
              <a:ext uri="{FF2B5EF4-FFF2-40B4-BE49-F238E27FC236}">
                <a16:creationId xmlns:a16="http://schemas.microsoft.com/office/drawing/2014/main" id="{CD79EE37-C3B0-49F1-9785-D0E81CA82B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67" name="Straight Connector 266">
              <a:extLst>
                <a:ext uri="{FF2B5EF4-FFF2-40B4-BE49-F238E27FC236}">
                  <a16:creationId xmlns:a16="http://schemas.microsoft.com/office/drawing/2014/main" id="{FB57EE24-04F7-41C6-B67E-7DA947750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27E17265-DA36-47C9-AC4D-01822E7602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0E35D068-10AF-4241-ADFE-F40CFC9A7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B19D8CB9-3E32-4523-AA97-532E923B65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77CF05D3-197B-478D-91B9-1377234BF6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2EC49475-B923-4DC6-9257-BD65C25942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CDB29F5D-09EE-40A0-A705-540E29297B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CA51D99-F305-4D17-9E03-5D3559625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2C8330E8-C3AF-44DC-80E5-215237BB79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DA6C3EC5-2106-4BC2-B570-E24E7C800C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6B5CAA0D-896F-46F4-BA95-0C7904A0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A459D97-1E10-461B-B7BE-4A5FC85F79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B6CC35D8-8268-42B8-82BB-2120BD612E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8253610-7D46-4B46-984A-207710895F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36A6CB29-B660-4E14-9809-43D35C04D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4C79E6EA-9BE0-4C29-AD42-41CACB6A2C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EB6499EE-044E-470D-8595-61636D9C73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30E042D5-4423-4A0F-8597-2B336F92A9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6A7BB4DB-48A1-4E03-A408-ED2D71B4E0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51C7BAFB-49FE-4016-A05F-804D2BCF89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7E9C7A31-7505-41B9-970C-1334EACE5B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A57DAEDB-03F1-4BE3-AEB7-B53E401F50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563867AB-2ACE-4D27-8864-3D0E2CBB68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EAE40CBB-020D-4627-AB50-C48748408A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812AFB78-0A9B-471D-900E-0D5145E9F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5CBFD124-CC90-48A3-88D9-14CCA6455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620B98D2-82E8-4F95-B588-CC9ABD9B2E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BA3D3940-B50F-4C62-8D89-37DEE47021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123ED1A6-1F52-4F8C-A206-D0EAEA90C0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9" name="Title 8">
            <a:extLst>
              <a:ext uri="{FF2B5EF4-FFF2-40B4-BE49-F238E27FC236}">
                <a16:creationId xmlns:a16="http://schemas.microsoft.com/office/drawing/2014/main" id="{AF5E1A1D-D228-F1B4-C9D3-2898F919DB84}"/>
              </a:ext>
            </a:extLst>
          </p:cNvPr>
          <p:cNvSpPr>
            <a:spLocks noGrp="1"/>
          </p:cNvSpPr>
          <p:nvPr>
            <p:ph type="ctrTitle"/>
          </p:nvPr>
        </p:nvSpPr>
        <p:spPr>
          <a:xfrm>
            <a:off x="537410" y="728905"/>
            <a:ext cx="4567990" cy="3184274"/>
          </a:xfrm>
        </p:spPr>
        <p:txBody>
          <a:bodyPr vert="horz" lIns="91440" tIns="45720" rIns="91440" bIns="45720" rtlCol="0" anchor="b">
            <a:normAutofit/>
          </a:bodyPr>
          <a:lstStyle/>
          <a:p>
            <a:r>
              <a:rPr lang="en-US" sz="5400"/>
              <a:t>Greeting</a:t>
            </a:r>
          </a:p>
        </p:txBody>
      </p:sp>
      <p:sp>
        <p:nvSpPr>
          <p:cNvPr id="78" name="Slide Number Placeholder 77">
            <a:extLst>
              <a:ext uri="{FF2B5EF4-FFF2-40B4-BE49-F238E27FC236}">
                <a16:creationId xmlns:a16="http://schemas.microsoft.com/office/drawing/2014/main" id="{95F5EAE9-8FA4-A096-76B5-83A85EC2CF16}"/>
              </a:ext>
            </a:extLst>
          </p:cNvPr>
          <p:cNvSpPr>
            <a:spLocks noGrp="1"/>
          </p:cNvSpPr>
          <p:nvPr>
            <p:ph type="sldNum" sz="quarter" idx="12"/>
          </p:nvPr>
        </p:nvSpPr>
        <p:spPr>
          <a:xfrm>
            <a:off x="11190806" y="6324600"/>
            <a:ext cx="799078" cy="365125"/>
          </a:xfrm>
        </p:spPr>
        <p:txBody>
          <a:bodyPr vert="horz" lIns="91440" tIns="45720" rIns="91440" bIns="45720" rtlCol="0" anchor="ctr">
            <a:normAutofit/>
          </a:bodyPr>
          <a:lstStyle/>
          <a:p>
            <a:pPr>
              <a:spcAft>
                <a:spcPts val="600"/>
              </a:spcAft>
            </a:pPr>
            <a:fld id="{11A71338-8BA2-4C79-A6C5-5A8E30081D0C}" type="slidenum">
              <a:rPr lang="en-US" cap="all">
                <a:solidFill>
                  <a:srgbClr val="FFFFFF"/>
                </a:solidFill>
              </a:rPr>
              <a:pPr>
                <a:spcAft>
                  <a:spcPts val="600"/>
                </a:spcAft>
              </a:pPr>
              <a:t>7</a:t>
            </a:fld>
            <a:endParaRPr lang="en-US" cap="all">
              <a:solidFill>
                <a:srgbClr val="FFFFFF"/>
              </a:solidFill>
            </a:endParaRPr>
          </a:p>
        </p:txBody>
      </p:sp>
    </p:spTree>
    <p:extLst>
      <p:ext uri="{BB962C8B-B14F-4D97-AF65-F5344CB8AC3E}">
        <p14:creationId xmlns:p14="http://schemas.microsoft.com/office/powerpoint/2010/main" val="178046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4F28B-0BBF-6DAC-F243-B09016993EA9}"/>
            </a:ext>
          </a:extLst>
        </p:cNvPr>
        <p:cNvGrpSpPr/>
        <p:nvPr/>
      </p:nvGrpSpPr>
      <p:grpSpPr>
        <a:xfrm>
          <a:off x="0" y="0"/>
          <a:ext cx="0" cy="0"/>
          <a:chOff x="0" y="0"/>
          <a:chExt cx="0" cy="0"/>
        </a:xfrm>
      </p:grpSpPr>
      <p:pic>
        <p:nvPicPr>
          <p:cNvPr id="5" name="Picture Placeholder 4" descr="A hand holding a pen over an open book&#10;&#10;AI-generated content may be incorrect.">
            <a:extLst>
              <a:ext uri="{FF2B5EF4-FFF2-40B4-BE49-F238E27FC236}">
                <a16:creationId xmlns:a16="http://schemas.microsoft.com/office/drawing/2014/main" id="{67E8EF11-FE76-5065-5100-F37B6F2A73B7}"/>
              </a:ext>
            </a:extLst>
          </p:cNvPr>
          <p:cNvPicPr>
            <a:picLocks noGrp="1" noChangeAspect="1"/>
          </p:cNvPicPr>
          <p:nvPr>
            <p:ph type="pic" sz="quarter" idx="13"/>
          </p:nvPr>
        </p:nvPicPr>
        <p:blipFill>
          <a:blip r:embed="rId3"/>
          <a:srcRect t="3125" b="3125"/>
          <a:stretch>
            <a:fillRect/>
          </a:stretch>
        </p:blipFill>
        <p:spPr>
          <a:xfrm>
            <a:off x="0" y="2241096"/>
            <a:ext cx="12191999" cy="4616904"/>
          </a:xfrm>
        </p:spPr>
      </p:pic>
      <p:sp>
        <p:nvSpPr>
          <p:cNvPr id="9" name="Title 8">
            <a:extLst>
              <a:ext uri="{FF2B5EF4-FFF2-40B4-BE49-F238E27FC236}">
                <a16:creationId xmlns:a16="http://schemas.microsoft.com/office/drawing/2014/main" id="{02C87FCC-DDEE-C131-73CA-4E0382548E1D}"/>
              </a:ext>
            </a:extLst>
          </p:cNvPr>
          <p:cNvSpPr>
            <a:spLocks noGrp="1"/>
          </p:cNvSpPr>
          <p:nvPr>
            <p:ph type="ctrTitle"/>
          </p:nvPr>
        </p:nvSpPr>
        <p:spPr>
          <a:xfrm>
            <a:off x="12192" y="-1"/>
            <a:ext cx="12167616" cy="3278531"/>
          </a:xfrm>
        </p:spPr>
        <p:txBody>
          <a:bodyPr/>
          <a:lstStyle/>
          <a:p>
            <a:r>
              <a:rPr lang="en-US" sz="6000" dirty="0"/>
              <a:t>Introduction</a:t>
            </a:r>
          </a:p>
        </p:txBody>
      </p:sp>
      <p:sp>
        <p:nvSpPr>
          <p:cNvPr id="78" name="Slide Number Placeholder 77">
            <a:extLst>
              <a:ext uri="{FF2B5EF4-FFF2-40B4-BE49-F238E27FC236}">
                <a16:creationId xmlns:a16="http://schemas.microsoft.com/office/drawing/2014/main" id="{1D703466-810E-4FAA-3A85-B675E4473EA9}"/>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8</a:t>
            </a:fld>
            <a:endParaRPr lang="en-US" dirty="0"/>
          </a:p>
        </p:txBody>
      </p:sp>
    </p:spTree>
    <p:extLst>
      <p:ext uri="{BB962C8B-B14F-4D97-AF65-F5344CB8AC3E}">
        <p14:creationId xmlns:p14="http://schemas.microsoft.com/office/powerpoint/2010/main" val="4294720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1A870-7CF8-535A-E756-39993198E3E8}"/>
            </a:ext>
          </a:extLst>
        </p:cNvPr>
        <p:cNvGrpSpPr/>
        <p:nvPr/>
      </p:nvGrpSpPr>
      <p:grpSpPr>
        <a:xfrm>
          <a:off x="0" y="0"/>
          <a:ext cx="0" cy="0"/>
          <a:chOff x="0" y="0"/>
          <a:chExt cx="0" cy="0"/>
        </a:xfrm>
      </p:grpSpPr>
      <p:pic>
        <p:nvPicPr>
          <p:cNvPr id="10" name="Picture Placeholder 9" descr="A red sign with a exclamation mark&#10;&#10;AI-generated content may be incorrect.">
            <a:extLst>
              <a:ext uri="{FF2B5EF4-FFF2-40B4-BE49-F238E27FC236}">
                <a16:creationId xmlns:a16="http://schemas.microsoft.com/office/drawing/2014/main" id="{BA852380-6536-09E8-DBFC-B9D68624EDCC}"/>
              </a:ext>
            </a:extLst>
          </p:cNvPr>
          <p:cNvPicPr>
            <a:picLocks noGrp="1" noChangeAspect="1"/>
          </p:cNvPicPr>
          <p:nvPr>
            <p:ph type="pic" sz="quarter" idx="13"/>
          </p:nvPr>
        </p:nvPicPr>
        <p:blipFill>
          <a:blip r:embed="rId3"/>
          <a:srcRect t="10625" b="10625"/>
          <a:stretch>
            <a:fillRect/>
          </a:stretch>
        </p:blipFill>
        <p:spPr>
          <a:xfrm>
            <a:off x="792053" y="2909619"/>
            <a:ext cx="10539973" cy="3932364"/>
          </a:xfrm>
        </p:spPr>
      </p:pic>
      <p:sp>
        <p:nvSpPr>
          <p:cNvPr id="9" name="Title 8">
            <a:extLst>
              <a:ext uri="{FF2B5EF4-FFF2-40B4-BE49-F238E27FC236}">
                <a16:creationId xmlns:a16="http://schemas.microsoft.com/office/drawing/2014/main" id="{A579805F-DE2C-1F4F-AD03-E46FD1CAA5C5}"/>
              </a:ext>
            </a:extLst>
          </p:cNvPr>
          <p:cNvSpPr>
            <a:spLocks noGrp="1"/>
          </p:cNvSpPr>
          <p:nvPr>
            <p:ph type="ctrTitle"/>
          </p:nvPr>
        </p:nvSpPr>
        <p:spPr>
          <a:xfrm>
            <a:off x="12192" y="-1"/>
            <a:ext cx="12167616" cy="3278531"/>
          </a:xfrm>
        </p:spPr>
        <p:txBody>
          <a:bodyPr/>
          <a:lstStyle/>
          <a:p>
            <a:r>
              <a:rPr lang="en-US" sz="6000" dirty="0"/>
              <a:t>Emphasis your skills</a:t>
            </a:r>
          </a:p>
        </p:txBody>
      </p:sp>
      <p:sp>
        <p:nvSpPr>
          <p:cNvPr id="78" name="Slide Number Placeholder 77">
            <a:extLst>
              <a:ext uri="{FF2B5EF4-FFF2-40B4-BE49-F238E27FC236}">
                <a16:creationId xmlns:a16="http://schemas.microsoft.com/office/drawing/2014/main" id="{7B548BF9-7EFC-5B60-F6D5-E251ED17033C}"/>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9</a:t>
            </a:fld>
            <a:endParaRPr lang="en-US" dirty="0"/>
          </a:p>
        </p:txBody>
      </p:sp>
      <p:grpSp>
        <p:nvGrpSpPr>
          <p:cNvPr id="43" name="Group 42">
            <a:extLst>
              <a:ext uri="{FF2B5EF4-FFF2-40B4-BE49-F238E27FC236}">
                <a16:creationId xmlns:a16="http://schemas.microsoft.com/office/drawing/2014/main" id="{84BFEA68-2841-0EB6-CBB6-F48BC473F304}"/>
              </a:ext>
              <a:ext uri="{C183D7F6-B498-43B3-948B-1728B52AA6E4}">
                <adec:decorative xmlns:adec="http://schemas.microsoft.com/office/drawing/2017/decorative" val="1"/>
              </a:ext>
            </a:extLst>
          </p:cNvPr>
          <p:cNvGrpSpPr/>
          <p:nvPr/>
        </p:nvGrpSpPr>
        <p:grpSpPr>
          <a:xfrm>
            <a:off x="-117623" y="0"/>
            <a:ext cx="12321036" cy="6858000"/>
            <a:chOff x="-112423" y="-1"/>
            <a:chExt cx="12321036" cy="6858000"/>
          </a:xfrm>
        </p:grpSpPr>
        <p:cxnSp>
          <p:nvCxnSpPr>
            <p:cNvPr id="44" name="Straight Connector 43">
              <a:extLst>
                <a:ext uri="{FF2B5EF4-FFF2-40B4-BE49-F238E27FC236}">
                  <a16:creationId xmlns:a16="http://schemas.microsoft.com/office/drawing/2014/main" id="{7D6407DB-EBEF-E938-B371-142CFB722763}"/>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7E2CE4F-19CB-A35C-76E5-0CD7294CC4FD}"/>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37FA26D-7705-F5F3-0DE3-689DD4309BEB}"/>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4C52043-0F51-6860-CCF0-D1AF424A01A6}"/>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6CDC392-159D-6DD4-CA32-502E94B0E857}"/>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EF6E6C1-7A09-EAD1-B99B-A4179C7E6F81}"/>
                </a:ext>
              </a:extLst>
            </p:cNvPr>
            <p:cNvCxnSpPr>
              <a:cxnSpLocks/>
            </p:cNvCxnSpPr>
            <p:nvPr/>
          </p:nvCxnSpPr>
          <p:spPr>
            <a:xfrm>
              <a:off x="2078981"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810D8DB-E353-C886-9A7E-42572BDF55B0}"/>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F9195C-86CF-78DB-72CA-4B933220DA9F}"/>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AA2EB48-6C6F-D777-2547-6CF943CA2D39}"/>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6C36078-47D4-100F-3B14-988CAE837C14}"/>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EC7E2EE-91BE-1546-3DC0-B709BAFB97A1}"/>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9B210C1-91B6-E3BA-58D2-A03BECD0288D}"/>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6269BB0-AEAE-79D3-54F5-FA4855132883}"/>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20E529F-9992-D1A0-C6E1-572BEC135C65}"/>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2596D0D-8EEE-7A7E-A5B7-BEF2B65BF532}"/>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86DBD5B-C1B4-56E2-D5E4-FB256D2AF312}"/>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13BEEA7-91E7-9613-C819-60F311701E5E}"/>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1D62B05-0577-C0F9-F151-1A8A373A91D4}"/>
                </a:ext>
              </a:extLst>
            </p:cNvPr>
            <p:cNvCxnSpPr>
              <a:cxnSpLocks/>
            </p:cNvCxnSpPr>
            <p:nvPr/>
          </p:nvCxnSpPr>
          <p:spPr>
            <a:xfrm>
              <a:off x="-112423"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1B6825B-3CC4-942C-024D-4E89F7B7A42C}"/>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1BB1358-4CDD-192B-EA37-DBE342E9F2C1}"/>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BF62320-7B73-AC83-4816-6F4A066B29E5}"/>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82D0AB4-7D31-E839-E12A-CA05F35D5E1E}"/>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EBF0BA9-92D6-834C-689F-5EEF32C7C1B6}"/>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7816ED32-C343-4721-B032-623C50555202}"/>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B2B968D-C584-DBC0-FB55-275DE59995FF}"/>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3AEB122-9074-F3FC-1BE2-9DCBB61698F9}"/>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FA7D4A8-5F8A-F0B7-B1EB-CD8FF50B2578}"/>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2505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F95EC-5BB7-4A38-79F8-F50F0BFEA2E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DE95F0E-8285-20F6-358E-C492D54E32A3}"/>
              </a:ext>
            </a:extLst>
          </p:cNvPr>
          <p:cNvSpPr>
            <a:spLocks noGrp="1"/>
          </p:cNvSpPr>
          <p:nvPr>
            <p:ph type="ctrTitle"/>
          </p:nvPr>
        </p:nvSpPr>
        <p:spPr>
          <a:xfrm>
            <a:off x="12192" y="-1"/>
            <a:ext cx="12167616" cy="3278531"/>
          </a:xfrm>
        </p:spPr>
        <p:txBody>
          <a:bodyPr/>
          <a:lstStyle/>
          <a:p>
            <a:r>
              <a:rPr lang="en-US" sz="6000" dirty="0"/>
              <a:t>Emphasis your skills</a:t>
            </a:r>
          </a:p>
        </p:txBody>
      </p:sp>
      <p:sp>
        <p:nvSpPr>
          <p:cNvPr id="78" name="Slide Number Placeholder 77">
            <a:extLst>
              <a:ext uri="{FF2B5EF4-FFF2-40B4-BE49-F238E27FC236}">
                <a16:creationId xmlns:a16="http://schemas.microsoft.com/office/drawing/2014/main" id="{E63E974E-7F07-73E2-CCE8-D551D3240A5D}"/>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10</a:t>
            </a:fld>
            <a:endParaRPr lang="en-US" dirty="0"/>
          </a:p>
        </p:txBody>
      </p:sp>
      <p:grpSp>
        <p:nvGrpSpPr>
          <p:cNvPr id="43" name="Group 42">
            <a:extLst>
              <a:ext uri="{FF2B5EF4-FFF2-40B4-BE49-F238E27FC236}">
                <a16:creationId xmlns:a16="http://schemas.microsoft.com/office/drawing/2014/main" id="{0DABE23E-2289-CBB3-DE1C-D818E681B663}"/>
              </a:ext>
              <a:ext uri="{C183D7F6-B498-43B3-948B-1728B52AA6E4}">
                <adec:decorative xmlns:adec="http://schemas.microsoft.com/office/drawing/2017/decorative" val="1"/>
              </a:ext>
            </a:extLst>
          </p:cNvPr>
          <p:cNvGrpSpPr/>
          <p:nvPr/>
        </p:nvGrpSpPr>
        <p:grpSpPr>
          <a:xfrm>
            <a:off x="-117623" y="0"/>
            <a:ext cx="12321036" cy="6858000"/>
            <a:chOff x="-112423" y="-1"/>
            <a:chExt cx="12321036" cy="6858000"/>
          </a:xfrm>
        </p:grpSpPr>
        <p:cxnSp>
          <p:nvCxnSpPr>
            <p:cNvPr id="44" name="Straight Connector 43">
              <a:extLst>
                <a:ext uri="{FF2B5EF4-FFF2-40B4-BE49-F238E27FC236}">
                  <a16:creationId xmlns:a16="http://schemas.microsoft.com/office/drawing/2014/main" id="{97E013FC-3438-508E-9610-A4A363CD9A85}"/>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0357701-168D-F451-2C9A-7CD47CD467C9}"/>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E9F2D8A-6F92-5E43-E060-A19CF727FEBA}"/>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7D0EBFF-5827-7935-6ABE-C1FE42828DAF}"/>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AD1C500-6FDF-FDD3-46D9-3713751D5241}"/>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09BB557-4480-D591-39DF-9D716D3A2E54}"/>
                </a:ext>
              </a:extLst>
            </p:cNvPr>
            <p:cNvCxnSpPr>
              <a:cxnSpLocks/>
            </p:cNvCxnSpPr>
            <p:nvPr/>
          </p:nvCxnSpPr>
          <p:spPr>
            <a:xfrm>
              <a:off x="2078981"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80D8E96-ADA7-1F53-2A18-DE92688E9153}"/>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EEFDE49-FB36-1580-7E6D-D58679FFDCA1}"/>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249475C-0277-02FE-3C97-FEEC381EDC2F}"/>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6362359-218F-A743-3128-11636A8D7A4F}"/>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BBE6F6F-6A77-DDEF-D0FD-94D032144874}"/>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F8046C7-0B2A-8C6C-592E-385F066BC242}"/>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0B49338-1D12-5090-8724-8CC3481A5D33}"/>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97A2CB2-B8DF-B071-5A8C-EFF68FA69A52}"/>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6A9E636-EFCF-C50C-46C6-1FCA0A18EEA0}"/>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0D7DAA-6B65-A9AD-0056-15045DB77EA4}"/>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11616C2-EA4E-E239-6907-C7991ADD8429}"/>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791D3A0-74F4-FC9F-86B9-054F42C5D37D}"/>
                </a:ext>
              </a:extLst>
            </p:cNvPr>
            <p:cNvCxnSpPr>
              <a:cxnSpLocks/>
            </p:cNvCxnSpPr>
            <p:nvPr/>
          </p:nvCxnSpPr>
          <p:spPr>
            <a:xfrm>
              <a:off x="-112423"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B9B82E0-9509-5410-6FF9-3DF4DDEF954D}"/>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A9158F9-D477-0FFE-9F4B-EE6EA8B35E76}"/>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CA389F9-33FC-5D42-AEDE-032105708494}"/>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689F64D-5C11-8BFE-2534-9F9E6A792456}"/>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718BB1B-A5E7-A52E-CBF3-8ABC460B609E}"/>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88806BC-8ED2-FC0C-BE6D-1D8587DAED7B}"/>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52D8687-13FC-8AF1-4B6A-0C2F84C4B755}"/>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BA0F2B3-68AD-4F91-3DF3-0320A21033EB}"/>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7C34F22-6D8B-C971-D1D5-94348664D2D7}"/>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7BE85D8E-101D-EB54-59A0-7D8E9C2191F9}"/>
              </a:ext>
            </a:extLst>
          </p:cNvPr>
          <p:cNvSpPr txBox="1"/>
          <p:nvPr/>
        </p:nvSpPr>
        <p:spPr>
          <a:xfrm>
            <a:off x="203942" y="3514857"/>
            <a:ext cx="11965232" cy="3077766"/>
          </a:xfrm>
          <a:prstGeom prst="rect">
            <a:avLst/>
          </a:prstGeom>
          <a:noFill/>
        </p:spPr>
        <p:txBody>
          <a:bodyPr wrap="square" rtlCol="0">
            <a:spAutoFit/>
          </a:bodyPr>
          <a:lstStyle/>
          <a:p>
            <a:r>
              <a:rPr lang="en-US" sz="1600" dirty="0">
                <a:latin typeface="Franklin Gothic Medium" panose="020B0603020102020204" pitchFamily="34" charset="0"/>
              </a:rPr>
              <a:t>This is what will get you the job.  Connect the dots for the recruiter!!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Match key word to your skill set</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Highlight 2-3 key skills and experiences that directly relate to the job description, using specific examples  and the STAR method (Situation, Task, Action, Result): </a:t>
            </a:r>
            <a:r>
              <a:rPr lang="en-US" sz="1600" b="1" dirty="0">
                <a:latin typeface="Franklin Gothic Medium" panose="020B0603020102020204" pitchFamily="34" charset="0"/>
              </a:rPr>
              <a:t>Example:</a:t>
            </a:r>
            <a:r>
              <a:rPr lang="en-US" sz="1600" dirty="0">
                <a:latin typeface="Franklin Gothic Medium" panose="020B0603020102020204" pitchFamily="34" charset="0"/>
              </a:rPr>
              <a:t> "In my previous role at [Company Name], I was responsible for [Task]. This resulted in [Result], demonstrating my ability to [Relevant Skill]."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Showcase your understanding of the company's work and why you're a good fit.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Address any potential concerns (e.g., career gaps) with concise explanations</a:t>
            </a:r>
          </a:p>
          <a:p>
            <a:endParaRPr lang="en-US" dirty="0"/>
          </a:p>
        </p:txBody>
      </p:sp>
    </p:spTree>
    <p:extLst>
      <p:ext uri="{BB962C8B-B14F-4D97-AF65-F5344CB8AC3E}">
        <p14:creationId xmlns:p14="http://schemas.microsoft.com/office/powerpoint/2010/main" val="572212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B0D47-1C87-26AB-E930-CEF0E2CC8734}"/>
            </a:ext>
          </a:extLst>
        </p:cNvPr>
        <p:cNvGrpSpPr/>
        <p:nvPr/>
      </p:nvGrpSpPr>
      <p:grpSpPr>
        <a:xfrm>
          <a:off x="0" y="0"/>
          <a:ext cx="0" cy="0"/>
          <a:chOff x="0" y="0"/>
          <a:chExt cx="0" cy="0"/>
        </a:xfrm>
      </p:grpSpPr>
      <p:pic>
        <p:nvPicPr>
          <p:cNvPr id="5" name="Picture Placeholder 4" descr="A hand writing on a transparent board&#10;&#10;AI-generated content may be incorrect.">
            <a:extLst>
              <a:ext uri="{FF2B5EF4-FFF2-40B4-BE49-F238E27FC236}">
                <a16:creationId xmlns:a16="http://schemas.microsoft.com/office/drawing/2014/main" id="{80F01AD5-5A3B-B347-8203-EBB214AA08F9}"/>
              </a:ext>
            </a:extLst>
          </p:cNvPr>
          <p:cNvPicPr>
            <a:picLocks noGrp="1" noChangeAspect="1"/>
          </p:cNvPicPr>
          <p:nvPr>
            <p:ph type="pic" sz="quarter" idx="13"/>
          </p:nvPr>
        </p:nvPicPr>
        <p:blipFill>
          <a:blip r:embed="rId3"/>
          <a:srcRect/>
          <a:stretch>
            <a:fillRect/>
          </a:stretch>
        </p:blipFill>
        <p:spPr>
          <a:xfrm>
            <a:off x="0" y="2286000"/>
            <a:ext cx="12192000" cy="4571999"/>
          </a:xfrm>
        </p:spPr>
      </p:pic>
      <p:sp>
        <p:nvSpPr>
          <p:cNvPr id="9" name="Title 8">
            <a:extLst>
              <a:ext uri="{FF2B5EF4-FFF2-40B4-BE49-F238E27FC236}">
                <a16:creationId xmlns:a16="http://schemas.microsoft.com/office/drawing/2014/main" id="{A0285611-96E7-FA4D-5712-883A04CEFCCA}"/>
              </a:ext>
            </a:extLst>
          </p:cNvPr>
          <p:cNvSpPr>
            <a:spLocks noGrp="1"/>
          </p:cNvSpPr>
          <p:nvPr>
            <p:ph type="ctrTitle"/>
          </p:nvPr>
        </p:nvSpPr>
        <p:spPr>
          <a:xfrm>
            <a:off x="12192" y="-1"/>
            <a:ext cx="12167616" cy="3278531"/>
          </a:xfrm>
        </p:spPr>
        <p:txBody>
          <a:bodyPr/>
          <a:lstStyle/>
          <a:p>
            <a:r>
              <a:rPr lang="en-US" sz="6000" dirty="0"/>
              <a:t>Conclusion</a:t>
            </a:r>
          </a:p>
        </p:txBody>
      </p:sp>
      <p:sp>
        <p:nvSpPr>
          <p:cNvPr id="78" name="Slide Number Placeholder 77">
            <a:extLst>
              <a:ext uri="{FF2B5EF4-FFF2-40B4-BE49-F238E27FC236}">
                <a16:creationId xmlns:a16="http://schemas.microsoft.com/office/drawing/2014/main" id="{E49D4846-A43C-EC41-5F2A-AAD3187080B7}"/>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11</a:t>
            </a:fld>
            <a:endParaRPr lang="en-US" dirty="0"/>
          </a:p>
        </p:txBody>
      </p:sp>
      <p:grpSp>
        <p:nvGrpSpPr>
          <p:cNvPr id="43" name="Group 42">
            <a:extLst>
              <a:ext uri="{FF2B5EF4-FFF2-40B4-BE49-F238E27FC236}">
                <a16:creationId xmlns:a16="http://schemas.microsoft.com/office/drawing/2014/main" id="{D168FA98-6975-5E8C-A377-63F5F414D093}"/>
              </a:ext>
              <a:ext uri="{C183D7F6-B498-43B3-948B-1728B52AA6E4}">
                <adec:decorative xmlns:adec="http://schemas.microsoft.com/office/drawing/2017/decorative" val="1"/>
              </a:ext>
            </a:extLst>
          </p:cNvPr>
          <p:cNvGrpSpPr/>
          <p:nvPr/>
        </p:nvGrpSpPr>
        <p:grpSpPr>
          <a:xfrm>
            <a:off x="-117623" y="0"/>
            <a:ext cx="12321036" cy="6858000"/>
            <a:chOff x="-112423" y="-1"/>
            <a:chExt cx="12321036" cy="6858000"/>
          </a:xfrm>
        </p:grpSpPr>
        <p:cxnSp>
          <p:nvCxnSpPr>
            <p:cNvPr id="44" name="Straight Connector 43">
              <a:extLst>
                <a:ext uri="{FF2B5EF4-FFF2-40B4-BE49-F238E27FC236}">
                  <a16:creationId xmlns:a16="http://schemas.microsoft.com/office/drawing/2014/main" id="{30B5C926-09B8-E0E0-F2C7-B6A5AEE7BC0D}"/>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FF1DDBB-F409-BE6C-8161-24BACAD3CA7E}"/>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BAAA8F8-50B9-EE5E-D470-948B8DDED966}"/>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820EF9B-5E27-F7CF-94DE-8EF9B359AA80}"/>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806F80B-6554-29EB-BE48-EC5207C5EFD4}"/>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0059F87-CF69-C9A5-B7C9-3E8916D9BEC4}"/>
                </a:ext>
              </a:extLst>
            </p:cNvPr>
            <p:cNvCxnSpPr>
              <a:cxnSpLocks/>
            </p:cNvCxnSpPr>
            <p:nvPr/>
          </p:nvCxnSpPr>
          <p:spPr>
            <a:xfrm>
              <a:off x="2078981"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F6B28B7-6CF7-BAAC-1353-1E01CD202608}"/>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8DE27D5-CB8B-370C-3657-896DBDDBFF7C}"/>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940441C-FFC6-B598-DDA4-0824E9A003CC}"/>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46882F6-410B-B4E3-C8EE-DA3C0811071F}"/>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EE52D64-C8DD-B5F3-F5A4-6ADBA14B28C3}"/>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FC2A9F3-88C0-3FA2-75B9-AF5378CE1CDC}"/>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4C66076-320F-0243-0E19-B9CA849A34B6}"/>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8FB8D97-0197-8051-D866-0DFE756DC3E7}"/>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9755D4C-B006-0A8B-27C7-2852A4E050E9}"/>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16F4927-A366-2E0B-CE46-07DEEA8BBD70}"/>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E9215E7-483E-5F6D-EA4E-576D85BF448E}"/>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7AE0D75-BD16-CB1C-35AA-991993F5E157}"/>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64962B3-7276-9B5E-A302-EB7A307D259B}"/>
                </a:ext>
              </a:extLst>
            </p:cNvPr>
            <p:cNvCxnSpPr>
              <a:cxnSpLocks/>
            </p:cNvCxnSpPr>
            <p:nvPr/>
          </p:nvCxnSpPr>
          <p:spPr>
            <a:xfrm>
              <a:off x="-112423"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E57454E-52D4-0F8E-8E91-533E20080D73}"/>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AC5CCEC-D611-7FB0-4B8C-6620A1B7EA1B}"/>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44818C5-41BC-2F3B-4E41-23AE8D5D0209}"/>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00B397E-F05D-F811-76B4-56E472DBBCDE}"/>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43EF986-3859-8FE1-66A3-80212B70A910}"/>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2BA74BE-F1BA-6FE9-C51D-C7D7F53DCAE3}"/>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9CF3E56-C036-0DC9-496B-BA532267E6ED}"/>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DFDA1A8-EFF7-C4ED-ACA3-5BFCA78E9A18}"/>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17168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964BD-4E13-570B-05C6-8CABE1F0E0E5}"/>
            </a:ext>
          </a:extLst>
        </p:cNvPr>
        <p:cNvGrpSpPr/>
        <p:nvPr/>
      </p:nvGrpSpPr>
      <p:grpSpPr>
        <a:xfrm>
          <a:off x="0" y="0"/>
          <a:ext cx="0" cy="0"/>
          <a:chOff x="0" y="0"/>
          <a:chExt cx="0" cy="0"/>
        </a:xfrm>
      </p:grpSpPr>
      <p:pic>
        <p:nvPicPr>
          <p:cNvPr id="5" name="Picture Placeholder 4" descr="A hand writing a signature&#10;&#10;AI-generated content may be incorrect.">
            <a:extLst>
              <a:ext uri="{FF2B5EF4-FFF2-40B4-BE49-F238E27FC236}">
                <a16:creationId xmlns:a16="http://schemas.microsoft.com/office/drawing/2014/main" id="{DCD1078D-009F-4D00-A8AD-8BDB810E3197}"/>
              </a:ext>
            </a:extLst>
          </p:cNvPr>
          <p:cNvPicPr>
            <a:picLocks noGrp="1" noChangeAspect="1"/>
          </p:cNvPicPr>
          <p:nvPr>
            <p:ph type="pic" sz="quarter" idx="13"/>
          </p:nvPr>
        </p:nvPicPr>
        <p:blipFill>
          <a:blip r:embed="rId3"/>
          <a:srcRect t="909" b="909"/>
          <a:stretch>
            <a:fillRect/>
          </a:stretch>
        </p:blipFill>
        <p:spPr>
          <a:xfrm>
            <a:off x="0" y="2400476"/>
            <a:ext cx="12192000" cy="4457523"/>
          </a:xfrm>
        </p:spPr>
      </p:pic>
      <p:sp>
        <p:nvSpPr>
          <p:cNvPr id="9" name="Title 8">
            <a:extLst>
              <a:ext uri="{FF2B5EF4-FFF2-40B4-BE49-F238E27FC236}">
                <a16:creationId xmlns:a16="http://schemas.microsoft.com/office/drawing/2014/main" id="{0E81CF14-3425-3990-3C5D-A22C3A6B4FBE}"/>
              </a:ext>
            </a:extLst>
          </p:cNvPr>
          <p:cNvSpPr>
            <a:spLocks noGrp="1"/>
          </p:cNvSpPr>
          <p:nvPr>
            <p:ph type="ctrTitle"/>
          </p:nvPr>
        </p:nvSpPr>
        <p:spPr>
          <a:xfrm>
            <a:off x="12192" y="-1"/>
            <a:ext cx="12167616" cy="3278531"/>
          </a:xfrm>
        </p:spPr>
        <p:txBody>
          <a:bodyPr/>
          <a:lstStyle/>
          <a:p>
            <a:r>
              <a:rPr lang="en-US" sz="6000" dirty="0"/>
              <a:t>Sign Off</a:t>
            </a:r>
          </a:p>
        </p:txBody>
      </p:sp>
      <p:sp>
        <p:nvSpPr>
          <p:cNvPr id="78" name="Slide Number Placeholder 77">
            <a:extLst>
              <a:ext uri="{FF2B5EF4-FFF2-40B4-BE49-F238E27FC236}">
                <a16:creationId xmlns:a16="http://schemas.microsoft.com/office/drawing/2014/main" id="{76B34DA4-B9D6-D9AA-BF61-4FD12BAD752C}"/>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12</a:t>
            </a:fld>
            <a:endParaRPr lang="en-US" dirty="0"/>
          </a:p>
        </p:txBody>
      </p:sp>
      <p:grpSp>
        <p:nvGrpSpPr>
          <p:cNvPr id="43" name="Group 42">
            <a:extLst>
              <a:ext uri="{FF2B5EF4-FFF2-40B4-BE49-F238E27FC236}">
                <a16:creationId xmlns:a16="http://schemas.microsoft.com/office/drawing/2014/main" id="{33E65BEA-572F-7576-4704-96F8349DD7C1}"/>
              </a:ext>
              <a:ext uri="{C183D7F6-B498-43B3-948B-1728B52AA6E4}">
                <adec:decorative xmlns:adec="http://schemas.microsoft.com/office/drawing/2017/decorative" val="1"/>
              </a:ext>
            </a:extLst>
          </p:cNvPr>
          <p:cNvGrpSpPr/>
          <p:nvPr/>
        </p:nvGrpSpPr>
        <p:grpSpPr>
          <a:xfrm>
            <a:off x="-117623" y="0"/>
            <a:ext cx="12321036" cy="6858000"/>
            <a:chOff x="-112423" y="-1"/>
            <a:chExt cx="12321036" cy="6858000"/>
          </a:xfrm>
        </p:grpSpPr>
        <p:cxnSp>
          <p:nvCxnSpPr>
            <p:cNvPr id="44" name="Straight Connector 43">
              <a:extLst>
                <a:ext uri="{FF2B5EF4-FFF2-40B4-BE49-F238E27FC236}">
                  <a16:creationId xmlns:a16="http://schemas.microsoft.com/office/drawing/2014/main" id="{1AAF4230-7C85-CA15-8DAA-914F70810AD4}"/>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8073509-2282-6224-E762-878AB8EA7F54}"/>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920D5AC-63A4-6A70-EB29-02D7ED8DFE6E}"/>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050A8CC-593F-7CE1-2CE4-3D4FCF11F909}"/>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E1C3D5C-1487-CF12-91D5-6E40D08402EB}"/>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0DBBCC0-4C59-B44D-6F71-5AD4FEEE674A}"/>
                </a:ext>
              </a:extLst>
            </p:cNvPr>
            <p:cNvCxnSpPr>
              <a:cxnSpLocks/>
            </p:cNvCxnSpPr>
            <p:nvPr/>
          </p:nvCxnSpPr>
          <p:spPr>
            <a:xfrm>
              <a:off x="2078981"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8B9CBE3-BFBE-4678-7A87-733B09ED8F2E}"/>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6D5F3CC-99AA-B27C-BEF4-EB997CAB6996}"/>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68067FF-24B3-7EEA-B317-DD312BA5027F}"/>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B8AF651-1EFA-695F-8C89-7AE8802D5417}"/>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E3EF338-CB1C-670F-C9DE-37FE94C986D9}"/>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3374CA0-0DFD-751C-3FA7-08EACFA7F054}"/>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63DA944-AA44-150B-B7B3-C44B01BB801E}"/>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5EB5786-D663-B116-5DB5-33C1165D4989}"/>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FC61DB3-81B0-2E61-B1C1-2833399AA186}"/>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E6A513B-E4DA-A71C-E2EC-3068FDA07328}"/>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D915FF0-BF9A-1D88-7E42-F81BF1A94AD0}"/>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68AE900-6A3E-B85C-A36C-82AF40B48BAE}"/>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05CA001-D041-E0FD-CC0D-58F99AA8DF76}"/>
                </a:ext>
              </a:extLst>
            </p:cNvPr>
            <p:cNvCxnSpPr>
              <a:cxnSpLocks/>
            </p:cNvCxnSpPr>
            <p:nvPr/>
          </p:nvCxnSpPr>
          <p:spPr>
            <a:xfrm>
              <a:off x="-112423"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EFAE65B-97A3-34F5-4B0A-ABD6A8CF00AB}"/>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906A00E-9026-B7A6-596E-C3197BB3EFF9}"/>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8DCBE5D-12AB-9208-04CE-E3BB9A348766}"/>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7A534A7-69B2-C723-69D9-39D115674210}"/>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AA93448-26E3-A572-283E-E3E8752B17EB}"/>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36619D2-2691-E192-798D-BA0C6E0888EC}"/>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3AE5070-96C2-507B-9B8C-390C230E5246}"/>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7B8DBF0-A8AF-70E4-EC95-FE92BDC6A00E}"/>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E4C95C4-0906-9D5E-3195-96E50729CA19}"/>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0589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F4E12-C5C3-BF9C-EA99-03CC91C368D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FBBD70D-6574-3D84-31EC-2D909339591B}"/>
              </a:ext>
            </a:extLst>
          </p:cNvPr>
          <p:cNvSpPr>
            <a:spLocks noGrp="1"/>
          </p:cNvSpPr>
          <p:nvPr>
            <p:ph type="ctrTitle"/>
          </p:nvPr>
        </p:nvSpPr>
        <p:spPr>
          <a:xfrm>
            <a:off x="12192" y="-1"/>
            <a:ext cx="12167616" cy="3278531"/>
          </a:xfrm>
        </p:spPr>
        <p:txBody>
          <a:bodyPr/>
          <a:lstStyle/>
          <a:p>
            <a:r>
              <a:rPr lang="en-US" sz="6000" dirty="0"/>
              <a:t>Never lie or exaggerate!!!</a:t>
            </a:r>
          </a:p>
        </p:txBody>
      </p:sp>
      <p:sp>
        <p:nvSpPr>
          <p:cNvPr id="78" name="Slide Number Placeholder 77">
            <a:extLst>
              <a:ext uri="{FF2B5EF4-FFF2-40B4-BE49-F238E27FC236}">
                <a16:creationId xmlns:a16="http://schemas.microsoft.com/office/drawing/2014/main" id="{3C1A6027-2F95-7C05-C002-3118DD9AEACE}"/>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13</a:t>
            </a:fld>
            <a:endParaRPr lang="en-US" dirty="0"/>
          </a:p>
        </p:txBody>
      </p:sp>
      <p:grpSp>
        <p:nvGrpSpPr>
          <p:cNvPr id="43" name="Group 42">
            <a:extLst>
              <a:ext uri="{FF2B5EF4-FFF2-40B4-BE49-F238E27FC236}">
                <a16:creationId xmlns:a16="http://schemas.microsoft.com/office/drawing/2014/main" id="{C0F317CD-AE23-9CE6-0EB1-25E9C54F88EC}"/>
              </a:ext>
              <a:ext uri="{C183D7F6-B498-43B3-948B-1728B52AA6E4}">
                <adec:decorative xmlns:adec="http://schemas.microsoft.com/office/drawing/2017/decorative" val="1"/>
              </a:ext>
            </a:extLst>
          </p:cNvPr>
          <p:cNvGrpSpPr/>
          <p:nvPr/>
        </p:nvGrpSpPr>
        <p:grpSpPr>
          <a:xfrm>
            <a:off x="-117623" y="0"/>
            <a:ext cx="12321036" cy="6858000"/>
            <a:chOff x="-112423" y="-1"/>
            <a:chExt cx="12321036" cy="6858000"/>
          </a:xfrm>
        </p:grpSpPr>
        <p:cxnSp>
          <p:nvCxnSpPr>
            <p:cNvPr id="44" name="Straight Connector 43">
              <a:extLst>
                <a:ext uri="{FF2B5EF4-FFF2-40B4-BE49-F238E27FC236}">
                  <a16:creationId xmlns:a16="http://schemas.microsoft.com/office/drawing/2014/main" id="{B2A64E43-F541-03EE-871B-DAE6325AB4A4}"/>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2543331-D9D5-F49F-8583-EC3B4D43BFE6}"/>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E98929A-C435-026E-BAA6-56AD50A098AE}"/>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9F58797-89C5-AE89-588C-64617280CBC9}"/>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7263150-9BCE-DBE1-C7DD-2EDDA604612E}"/>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ED5E31B-B939-9AD4-990A-4B337B325CF9}"/>
                </a:ext>
              </a:extLst>
            </p:cNvPr>
            <p:cNvCxnSpPr>
              <a:cxnSpLocks/>
            </p:cNvCxnSpPr>
            <p:nvPr/>
          </p:nvCxnSpPr>
          <p:spPr>
            <a:xfrm>
              <a:off x="2078981"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30DA13C-528B-3962-2870-3953755EBEB2}"/>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AFE2AF5-42F6-0F54-6DB9-68FC7E26C2F8}"/>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E5FE726-7CBB-C364-E3A0-50329F4663B4}"/>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D1868EE-FCEF-05F7-5C9B-142BE327AF21}"/>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4825667-3481-7DF2-5385-8DC3143AF1FA}"/>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8E6F25F-76A2-B7EB-3432-486DDF8229BB}"/>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86BDC44-81F5-CE65-6EC8-F3A455DE6961}"/>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AECCA7C-26EA-39DE-FF85-D27A4291E296}"/>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DC2A4F8-56A2-4412-B862-846F4752A16C}"/>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FCCE868-2B83-32BD-6AC4-0D0738C90579}"/>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C3E10B7-5878-2210-B77E-614A67259534}"/>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A2DD652-95DC-DFE9-4A55-DDD42DE6A25C}"/>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FE55DEF-8DFA-58AB-75AA-F0598126E548}"/>
                </a:ext>
              </a:extLst>
            </p:cNvPr>
            <p:cNvCxnSpPr>
              <a:cxnSpLocks/>
            </p:cNvCxnSpPr>
            <p:nvPr/>
          </p:nvCxnSpPr>
          <p:spPr>
            <a:xfrm>
              <a:off x="-112423"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69CA8D1-D4A7-5F38-8751-ECDE8BCB7607}"/>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22AFD60-491F-37C8-79E6-3EE89A8EFFE6}"/>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C0B7FF5-8918-4BF4-E656-DC3D687A81EB}"/>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D36BF61-5E7E-1798-4F82-43657745E12A}"/>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3085011-3AED-CD05-24DE-F5996463E0AB}"/>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2A97751-BE59-3F4E-9718-3919365A48B7}"/>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67515D7-FBA1-BB3E-F8F3-4DA125D8E736}"/>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7C380E0-BED7-9F0D-8BF7-C240488F671B}"/>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8CDCCD5-326E-F371-F7E2-C3F0C3EE4AFA}"/>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6" name="Picture 5" descr="A cartoon of a person sitting at a desk with a long nose&#10;&#10;AI-generated content may be incorrect.">
            <a:extLst>
              <a:ext uri="{FF2B5EF4-FFF2-40B4-BE49-F238E27FC236}">
                <a16:creationId xmlns:a16="http://schemas.microsoft.com/office/drawing/2014/main" id="{9E6EB371-1D7F-2FC0-893A-330298EE3DF4}"/>
              </a:ext>
            </a:extLst>
          </p:cNvPr>
          <p:cNvPicPr>
            <a:picLocks noChangeAspect="1"/>
          </p:cNvPicPr>
          <p:nvPr/>
        </p:nvPicPr>
        <p:blipFill>
          <a:blip r:embed="rId3"/>
          <a:stretch>
            <a:fillRect/>
          </a:stretch>
        </p:blipFill>
        <p:spPr>
          <a:xfrm>
            <a:off x="6941686" y="2965552"/>
            <a:ext cx="4046933" cy="3222558"/>
          </a:xfrm>
          <a:prstGeom prst="rect">
            <a:avLst/>
          </a:prstGeom>
        </p:spPr>
      </p:pic>
      <p:pic>
        <p:nvPicPr>
          <p:cNvPr id="8" name="Picture 7" descr="A person with a long nose&#10;&#10;AI-generated content may be incorrect.">
            <a:extLst>
              <a:ext uri="{FF2B5EF4-FFF2-40B4-BE49-F238E27FC236}">
                <a16:creationId xmlns:a16="http://schemas.microsoft.com/office/drawing/2014/main" id="{4394855B-C3BB-7F4A-A9A0-D57018098852}"/>
              </a:ext>
            </a:extLst>
          </p:cNvPr>
          <p:cNvPicPr>
            <a:picLocks noChangeAspect="1"/>
          </p:cNvPicPr>
          <p:nvPr/>
        </p:nvPicPr>
        <p:blipFill>
          <a:blip r:embed="rId4"/>
          <a:stretch>
            <a:fillRect/>
          </a:stretch>
        </p:blipFill>
        <p:spPr>
          <a:xfrm>
            <a:off x="690289" y="3548128"/>
            <a:ext cx="3428997" cy="3000372"/>
          </a:xfrm>
          <a:prstGeom prst="rect">
            <a:avLst/>
          </a:prstGeom>
        </p:spPr>
      </p:pic>
    </p:spTree>
    <p:extLst>
      <p:ext uri="{BB962C8B-B14F-4D97-AF65-F5344CB8AC3E}">
        <p14:creationId xmlns:p14="http://schemas.microsoft.com/office/powerpoint/2010/main" val="3425364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60949-240C-D12F-04DB-1187765DDD6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1290380-471D-B025-F4BA-4E7851602972}"/>
              </a:ext>
            </a:extLst>
          </p:cNvPr>
          <p:cNvSpPr>
            <a:spLocks noGrp="1"/>
          </p:cNvSpPr>
          <p:nvPr>
            <p:ph type="ctrTitle"/>
          </p:nvPr>
        </p:nvSpPr>
        <p:spPr>
          <a:xfrm>
            <a:off x="-38013" y="174494"/>
            <a:ext cx="6987453" cy="1933899"/>
          </a:xfrm>
        </p:spPr>
        <p:txBody>
          <a:bodyPr>
            <a:normAutofit fontScale="90000"/>
          </a:bodyPr>
          <a:lstStyle/>
          <a:p>
            <a:pPr algn="ctr"/>
            <a:r>
              <a:rPr lang="en-US" u="sng" dirty="0">
                <a:latin typeface="Franklin Gothic Medium" panose="020B0603020102020204" pitchFamily="34" charset="0"/>
              </a:rPr>
              <a:t>What you need to do after you wrote the letter</a:t>
            </a:r>
          </a:p>
        </p:txBody>
      </p:sp>
      <p:sp>
        <p:nvSpPr>
          <p:cNvPr id="11" name="Subtitle 10">
            <a:extLst>
              <a:ext uri="{FF2B5EF4-FFF2-40B4-BE49-F238E27FC236}">
                <a16:creationId xmlns:a16="http://schemas.microsoft.com/office/drawing/2014/main" id="{D01E358F-C9D4-8D1A-5A58-09E4646E8211}"/>
              </a:ext>
            </a:extLst>
          </p:cNvPr>
          <p:cNvSpPr>
            <a:spLocks noGrp="1"/>
          </p:cNvSpPr>
          <p:nvPr>
            <p:ph type="subTitle" idx="1"/>
          </p:nvPr>
        </p:nvSpPr>
        <p:spPr>
          <a:xfrm>
            <a:off x="122007" y="1699246"/>
            <a:ext cx="6827433" cy="4506632"/>
          </a:xfrm>
        </p:spPr>
        <p:txBody>
          <a:bodyPr/>
          <a:lstStyle/>
          <a:p>
            <a:pPr marL="171450" indent="-171450">
              <a:buFont typeface="Arial" panose="020B0604020202020204" pitchFamily="34" charset="0"/>
              <a:buChar char="•"/>
            </a:pPr>
            <a:r>
              <a:rPr lang="en-US" sz="1600" i="1" dirty="0">
                <a:latin typeface="Century Schoolbook" panose="02040604050505020304" pitchFamily="18" charset="0"/>
              </a:rPr>
              <a:t>Proofread it</a:t>
            </a:r>
          </a:p>
          <a:p>
            <a:pPr marL="171450" indent="-171450">
              <a:buFont typeface="Arial" panose="020B0604020202020204" pitchFamily="34" charset="0"/>
              <a:buChar char="•"/>
            </a:pPr>
            <a:r>
              <a:rPr lang="en-US" sz="1600" i="1" dirty="0">
                <a:latin typeface="Century Schoolbook" panose="02040604050505020304" pitchFamily="18" charset="0"/>
              </a:rPr>
              <a:t>Check your facts</a:t>
            </a:r>
          </a:p>
          <a:p>
            <a:pPr marL="171450" indent="-171450">
              <a:buFont typeface="Arial" panose="020B0604020202020204" pitchFamily="34" charset="0"/>
              <a:buChar char="•"/>
            </a:pPr>
            <a:r>
              <a:rPr lang="en-US" sz="1600" i="1" dirty="0">
                <a:latin typeface="Century Schoolbook" panose="02040604050505020304" pitchFamily="18" charset="0"/>
              </a:rPr>
              <a:t>Keep your cover letter concise and to the point, typically one page in length. </a:t>
            </a:r>
          </a:p>
          <a:p>
            <a:pPr marL="171450" indent="-171450">
              <a:buFont typeface="Arial" panose="020B0604020202020204" pitchFamily="34" charset="0"/>
              <a:buChar char="•"/>
            </a:pPr>
            <a:r>
              <a:rPr lang="en-US" sz="1600" i="1" dirty="0">
                <a:latin typeface="Century Schoolbook" panose="02040604050505020304" pitchFamily="18" charset="0"/>
              </a:rPr>
              <a:t>Avoid jargon and be specific in your language. </a:t>
            </a:r>
          </a:p>
          <a:p>
            <a:pPr marL="171450" indent="-171450">
              <a:buFont typeface="Arial" panose="020B0604020202020204" pitchFamily="34" charset="0"/>
              <a:buChar char="•"/>
            </a:pPr>
            <a:r>
              <a:rPr lang="en-US" sz="1600" i="1" dirty="0">
                <a:latin typeface="Century Schoolbook" panose="02040604050505020304" pitchFamily="18" charset="0"/>
              </a:rPr>
              <a:t>Focus on your accomplishments and how they can benefit the company. </a:t>
            </a:r>
          </a:p>
          <a:p>
            <a:pPr marL="171450" indent="-171450">
              <a:buFont typeface="Arial" panose="020B0604020202020204" pitchFamily="34" charset="0"/>
              <a:buChar char="•"/>
            </a:pPr>
            <a:r>
              <a:rPr lang="en-US" sz="1600" i="1" dirty="0">
                <a:latin typeface="Century Schoolbook" panose="02040604050505020304" pitchFamily="18" charset="0"/>
              </a:rPr>
              <a:t>Tailor each cover letter to the specific job and company. </a:t>
            </a:r>
          </a:p>
          <a:p>
            <a:pPr marL="171450" indent="-171450">
              <a:buFont typeface="Arial" panose="020B0604020202020204" pitchFamily="34" charset="0"/>
              <a:buChar char="•"/>
            </a:pPr>
            <a:r>
              <a:rPr lang="en-US" sz="1600" i="1" dirty="0">
                <a:latin typeface="Century Schoolbook" panose="02040604050505020304" pitchFamily="18" charset="0"/>
              </a:rPr>
              <a:t>Don't simply repeat your resume; expand on your qualifications and provide context. </a:t>
            </a:r>
          </a:p>
          <a:p>
            <a:endParaRPr lang="en-US" dirty="0"/>
          </a:p>
        </p:txBody>
      </p:sp>
      <p:pic>
        <p:nvPicPr>
          <p:cNvPr id="19" name="Picture Placeholder 18" descr="100% drawing a blackboard">
            <a:extLst>
              <a:ext uri="{FF2B5EF4-FFF2-40B4-BE49-F238E27FC236}">
                <a16:creationId xmlns:a16="http://schemas.microsoft.com/office/drawing/2014/main" id="{8346FF36-E261-C220-A970-52BA6BF3DC7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194414" y="0"/>
            <a:ext cx="4997586" cy="2282888"/>
          </a:xfrm>
        </p:spPr>
      </p:pic>
      <p:pic>
        <p:nvPicPr>
          <p:cNvPr id="24" name="Picture Placeholder 23" descr="Person with headphones looking at a laptop">
            <a:extLst>
              <a:ext uri="{FF2B5EF4-FFF2-40B4-BE49-F238E27FC236}">
                <a16:creationId xmlns:a16="http://schemas.microsoft.com/office/drawing/2014/main" id="{DC72DDFB-75EC-DB2A-0DA9-E045986884F1}"/>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7191774" y="2286000"/>
            <a:ext cx="5000226" cy="2282888"/>
          </a:xfrm>
        </p:spPr>
      </p:pic>
      <p:pic>
        <p:nvPicPr>
          <p:cNvPr id="29" name="Picture Placeholder 28" descr="Test paper and pencil">
            <a:extLst>
              <a:ext uri="{FF2B5EF4-FFF2-40B4-BE49-F238E27FC236}">
                <a16:creationId xmlns:a16="http://schemas.microsoft.com/office/drawing/2014/main" id="{075E01F3-64E6-ED8D-D359-17C3F733F3F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7190232" y="4572000"/>
            <a:ext cx="5001768" cy="2286000"/>
          </a:xfrm>
        </p:spPr>
      </p:pic>
      <p:sp>
        <p:nvSpPr>
          <p:cNvPr id="17" name="Slide Number Placeholder 16">
            <a:extLst>
              <a:ext uri="{FF2B5EF4-FFF2-40B4-BE49-F238E27FC236}">
                <a16:creationId xmlns:a16="http://schemas.microsoft.com/office/drawing/2014/main" id="{4AF2B37C-2217-6E4D-A5E6-50C3F2ECCB93}"/>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14</a:t>
            </a:fld>
            <a:endParaRPr lang="en-US" dirty="0"/>
          </a:p>
        </p:txBody>
      </p:sp>
    </p:spTree>
    <p:extLst>
      <p:ext uri="{BB962C8B-B14F-4D97-AF65-F5344CB8AC3E}">
        <p14:creationId xmlns:p14="http://schemas.microsoft.com/office/powerpoint/2010/main" val="899951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C61C91-1897-4EA4-9D14-970E38F45A89}"/>
              </a:ext>
            </a:extLst>
          </p:cNvPr>
          <p:cNvSpPr>
            <a:spLocks noGrp="1"/>
          </p:cNvSpPr>
          <p:nvPr>
            <p:ph type="title"/>
          </p:nvPr>
        </p:nvSpPr>
        <p:spPr>
          <a:xfrm>
            <a:off x="722320" y="5025889"/>
            <a:ext cx="10744186" cy="1589223"/>
          </a:xfrm>
        </p:spPr>
        <p:txBody>
          <a:bodyPr>
            <a:normAutofit fontScale="90000"/>
          </a:bodyPr>
          <a:lstStyle/>
          <a:p>
            <a:r>
              <a:rPr lang="en-US" dirty="0"/>
              <a:t>Timeline</a:t>
            </a:r>
            <a:br>
              <a:rPr lang="en-US" dirty="0"/>
            </a:br>
            <a:r>
              <a:rPr lang="en-US" dirty="0"/>
              <a:t>			</a:t>
            </a:r>
            <a:br>
              <a:rPr lang="en-US" dirty="0"/>
            </a:br>
            <a:r>
              <a:rPr lang="en-US" sz="3600" dirty="0">
                <a:solidFill>
                  <a:schemeClr val="accent1">
                    <a:lumMod val="75000"/>
                  </a:schemeClr>
                </a:solidFill>
                <a:latin typeface="Chalkboard SE" panose="03050602040202020205" pitchFamily="66" charset="77"/>
              </a:rPr>
              <a:t>Treat every letter as unique, do not reuse letters</a:t>
            </a:r>
          </a:p>
        </p:txBody>
      </p:sp>
      <p:sp>
        <p:nvSpPr>
          <p:cNvPr id="6" name="Slide Number Placeholder 5">
            <a:extLst>
              <a:ext uri="{FF2B5EF4-FFF2-40B4-BE49-F238E27FC236}">
                <a16:creationId xmlns:a16="http://schemas.microsoft.com/office/drawing/2014/main" id="{134E9AF2-86BD-4674-8439-B6BB38434626}"/>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15</a:t>
            </a:fld>
            <a:endParaRPr lang="en-US" dirty="0"/>
          </a:p>
        </p:txBody>
      </p:sp>
      <p:graphicFrame>
        <p:nvGraphicFramePr>
          <p:cNvPr id="30" name="Content Placeholder 3" descr="Column Placeholder ">
            <a:extLst>
              <a:ext uri="{FF2B5EF4-FFF2-40B4-BE49-F238E27FC236}">
                <a16:creationId xmlns:a16="http://schemas.microsoft.com/office/drawing/2014/main" id="{DAD2CA0F-DE53-443F-B5FE-0BD64D77B1B6}"/>
              </a:ext>
            </a:extLst>
          </p:cNvPr>
          <p:cNvGraphicFramePr>
            <a:graphicFrameLocks noGrp="1"/>
          </p:cNvGraphicFramePr>
          <p:nvPr>
            <p:ph sz="quarter" idx="13"/>
            <p:extLst>
              <p:ext uri="{D42A27DB-BD31-4B8C-83A1-F6EECF244321}">
                <p14:modId xmlns:p14="http://schemas.microsoft.com/office/powerpoint/2010/main" val="926511904"/>
              </p:ext>
            </p:extLst>
          </p:nvPr>
        </p:nvGraphicFramePr>
        <p:xfrm>
          <a:off x="493078" y="242888"/>
          <a:ext cx="11156950" cy="3776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0504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902D2-9BA4-E686-459B-1C20061AF63A}"/>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EFA6B1CC-0D99-B34B-CC96-F2F250EAF64A}"/>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16</a:t>
            </a:fld>
            <a:endParaRPr lang="en-US" dirty="0"/>
          </a:p>
        </p:txBody>
      </p:sp>
      <p:pic>
        <p:nvPicPr>
          <p:cNvPr id="28" name="Picture Placeholder 27" descr="A person sitting at a table with a paper in her hand&#10;&#10;AI-generated content may be incorrect.">
            <a:extLst>
              <a:ext uri="{FF2B5EF4-FFF2-40B4-BE49-F238E27FC236}">
                <a16:creationId xmlns:a16="http://schemas.microsoft.com/office/drawing/2014/main" id="{AFA0B536-8395-F6DD-5D26-8DCFAF91AEF8}"/>
              </a:ext>
            </a:extLst>
          </p:cNvPr>
          <p:cNvPicPr>
            <a:picLocks noGrp="1" noChangeAspect="1"/>
          </p:cNvPicPr>
          <p:nvPr>
            <p:ph type="pic" sz="quarter" idx="15"/>
          </p:nvPr>
        </p:nvPicPr>
        <p:blipFill>
          <a:blip r:embed="rId3"/>
          <a:srcRect t="13800" b="13800"/>
          <a:stretch>
            <a:fillRect/>
          </a:stretch>
        </p:blipFill>
        <p:spPr/>
      </p:pic>
      <p:pic>
        <p:nvPicPr>
          <p:cNvPr id="45" name="Picture Placeholder 44">
            <a:extLst>
              <a:ext uri="{FF2B5EF4-FFF2-40B4-BE49-F238E27FC236}">
                <a16:creationId xmlns:a16="http://schemas.microsoft.com/office/drawing/2014/main" id="{39A70DF1-1075-09A4-6E8C-7D2F9A001BBF}"/>
              </a:ext>
            </a:extLst>
          </p:cNvPr>
          <p:cNvPicPr>
            <a:picLocks noGrp="1" noChangeAspect="1"/>
          </p:cNvPicPr>
          <p:nvPr>
            <p:ph type="pic" sz="quarter" idx="14"/>
          </p:nvPr>
        </p:nvPicPr>
        <p:blipFill>
          <a:blip r:embed="rId4"/>
          <a:srcRect t="6947" b="6947"/>
          <a:stretch>
            <a:fillRect/>
          </a:stretch>
        </p:blipFill>
        <p:spPr/>
      </p:pic>
      <p:pic>
        <p:nvPicPr>
          <p:cNvPr id="43" name="Picture Placeholder 42" descr="A person and person shaking hands&#10;&#10;AI-generated content may be incorrect.">
            <a:extLst>
              <a:ext uri="{FF2B5EF4-FFF2-40B4-BE49-F238E27FC236}">
                <a16:creationId xmlns:a16="http://schemas.microsoft.com/office/drawing/2014/main" id="{740F3CBC-DCB7-BB14-D64A-2671F4845776}"/>
              </a:ext>
            </a:extLst>
          </p:cNvPr>
          <p:cNvPicPr>
            <a:picLocks noGrp="1" noChangeAspect="1"/>
          </p:cNvPicPr>
          <p:nvPr>
            <p:ph type="pic" sz="quarter" idx="13"/>
          </p:nvPr>
        </p:nvPicPr>
        <p:blipFill>
          <a:blip r:embed="rId5"/>
          <a:srcRect t="15615" b="15615"/>
          <a:stretch>
            <a:fillRect/>
          </a:stretch>
        </p:blipFill>
        <p:spPr/>
      </p:pic>
      <p:pic>
        <p:nvPicPr>
          <p:cNvPr id="3" name="Picture 2" descr="A cover letter for a job application&#10;&#10;AI-generated content may be incorrect.">
            <a:extLst>
              <a:ext uri="{FF2B5EF4-FFF2-40B4-BE49-F238E27FC236}">
                <a16:creationId xmlns:a16="http://schemas.microsoft.com/office/drawing/2014/main" id="{CCE0C999-DAE7-0422-565D-2A8A9EA5B80C}"/>
              </a:ext>
            </a:extLst>
          </p:cNvPr>
          <p:cNvPicPr>
            <a:picLocks noChangeAspect="1"/>
          </p:cNvPicPr>
          <p:nvPr/>
        </p:nvPicPr>
        <p:blipFill>
          <a:blip r:embed="rId6"/>
          <a:stretch>
            <a:fillRect/>
          </a:stretch>
        </p:blipFill>
        <p:spPr>
          <a:xfrm>
            <a:off x="627756" y="0"/>
            <a:ext cx="5853499" cy="6858000"/>
          </a:xfrm>
          <a:prstGeom prst="rect">
            <a:avLst/>
          </a:prstGeom>
        </p:spPr>
      </p:pic>
    </p:spTree>
    <p:extLst>
      <p:ext uri="{BB962C8B-B14F-4D97-AF65-F5344CB8AC3E}">
        <p14:creationId xmlns:p14="http://schemas.microsoft.com/office/powerpoint/2010/main" val="1352956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C4245-5E5E-49EE-2964-03590092F358}"/>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0FCE0E96-E7AE-634B-8233-89F11719DBA6}"/>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17</a:t>
            </a:fld>
            <a:endParaRPr lang="en-US" dirty="0"/>
          </a:p>
        </p:txBody>
      </p:sp>
      <p:pic>
        <p:nvPicPr>
          <p:cNvPr id="28" name="Picture Placeholder 27" descr="A person sitting at a table with a paper in her hand&#10;&#10;AI-generated content may be incorrect.">
            <a:extLst>
              <a:ext uri="{FF2B5EF4-FFF2-40B4-BE49-F238E27FC236}">
                <a16:creationId xmlns:a16="http://schemas.microsoft.com/office/drawing/2014/main" id="{9C8196D5-AC94-FCA8-47FB-CFDFAB7EE2C5}"/>
              </a:ext>
            </a:extLst>
          </p:cNvPr>
          <p:cNvPicPr>
            <a:picLocks noGrp="1" noChangeAspect="1"/>
          </p:cNvPicPr>
          <p:nvPr>
            <p:ph type="pic" sz="quarter" idx="15"/>
          </p:nvPr>
        </p:nvPicPr>
        <p:blipFill>
          <a:blip r:embed="rId3"/>
          <a:srcRect t="13800" b="13800"/>
          <a:stretch>
            <a:fillRect/>
          </a:stretch>
        </p:blipFill>
        <p:spPr/>
      </p:pic>
      <p:pic>
        <p:nvPicPr>
          <p:cNvPr id="45" name="Picture Placeholder 44">
            <a:extLst>
              <a:ext uri="{FF2B5EF4-FFF2-40B4-BE49-F238E27FC236}">
                <a16:creationId xmlns:a16="http://schemas.microsoft.com/office/drawing/2014/main" id="{6293BB9E-8327-0256-385E-853AB8CF9AE9}"/>
              </a:ext>
            </a:extLst>
          </p:cNvPr>
          <p:cNvPicPr>
            <a:picLocks noGrp="1" noChangeAspect="1"/>
          </p:cNvPicPr>
          <p:nvPr>
            <p:ph type="pic" sz="quarter" idx="14"/>
          </p:nvPr>
        </p:nvPicPr>
        <p:blipFill>
          <a:blip r:embed="rId4"/>
          <a:srcRect t="6947" b="6947"/>
          <a:stretch>
            <a:fillRect/>
          </a:stretch>
        </p:blipFill>
        <p:spPr/>
      </p:pic>
      <p:pic>
        <p:nvPicPr>
          <p:cNvPr id="43" name="Picture Placeholder 42" descr="A person and person shaking hands&#10;&#10;AI-generated content may be incorrect.">
            <a:extLst>
              <a:ext uri="{FF2B5EF4-FFF2-40B4-BE49-F238E27FC236}">
                <a16:creationId xmlns:a16="http://schemas.microsoft.com/office/drawing/2014/main" id="{A43DA16B-7959-5414-98AB-658F106138CA}"/>
              </a:ext>
            </a:extLst>
          </p:cNvPr>
          <p:cNvPicPr>
            <a:picLocks noGrp="1" noChangeAspect="1"/>
          </p:cNvPicPr>
          <p:nvPr>
            <p:ph type="pic" sz="quarter" idx="13"/>
          </p:nvPr>
        </p:nvPicPr>
        <p:blipFill>
          <a:blip r:embed="rId5"/>
          <a:srcRect t="15615" b="15615"/>
          <a:stretch>
            <a:fillRect/>
          </a:stretch>
        </p:blipFill>
        <p:spPr/>
      </p:pic>
      <p:pic>
        <p:nvPicPr>
          <p:cNvPr id="4" name="Picture 3" descr="A letter of a business proposal&#10;&#10;AI-generated content may be incorrect.">
            <a:extLst>
              <a:ext uri="{FF2B5EF4-FFF2-40B4-BE49-F238E27FC236}">
                <a16:creationId xmlns:a16="http://schemas.microsoft.com/office/drawing/2014/main" id="{A1FE84E7-CEC1-C100-5650-755397B0A7D6}"/>
              </a:ext>
            </a:extLst>
          </p:cNvPr>
          <p:cNvPicPr>
            <a:picLocks noChangeAspect="1"/>
          </p:cNvPicPr>
          <p:nvPr/>
        </p:nvPicPr>
        <p:blipFill>
          <a:blip r:embed="rId6"/>
          <a:stretch>
            <a:fillRect/>
          </a:stretch>
        </p:blipFill>
        <p:spPr>
          <a:xfrm>
            <a:off x="410271" y="-1556"/>
            <a:ext cx="5853499" cy="6858000"/>
          </a:xfrm>
          <a:prstGeom prst="rect">
            <a:avLst/>
          </a:prstGeom>
        </p:spPr>
      </p:pic>
    </p:spTree>
    <p:extLst>
      <p:ext uri="{BB962C8B-B14F-4D97-AF65-F5344CB8AC3E}">
        <p14:creationId xmlns:p14="http://schemas.microsoft.com/office/powerpoint/2010/main" val="4064141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6796A-5A4C-AD60-AB8D-0B2FD1909AD2}"/>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FD959B10-8319-2C77-5C9F-EE112B1D6F75}"/>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18</a:t>
            </a:fld>
            <a:endParaRPr lang="en-US" dirty="0"/>
          </a:p>
        </p:txBody>
      </p:sp>
      <p:pic>
        <p:nvPicPr>
          <p:cNvPr id="28" name="Picture Placeholder 27" descr="A person sitting at a table with a paper in her hand&#10;&#10;AI-generated content may be incorrect.">
            <a:extLst>
              <a:ext uri="{FF2B5EF4-FFF2-40B4-BE49-F238E27FC236}">
                <a16:creationId xmlns:a16="http://schemas.microsoft.com/office/drawing/2014/main" id="{F4875CCB-51FE-2447-468A-D73EB0173B24}"/>
              </a:ext>
            </a:extLst>
          </p:cNvPr>
          <p:cNvPicPr>
            <a:picLocks noGrp="1" noChangeAspect="1"/>
          </p:cNvPicPr>
          <p:nvPr>
            <p:ph type="pic" sz="quarter" idx="15"/>
          </p:nvPr>
        </p:nvPicPr>
        <p:blipFill>
          <a:blip r:embed="rId3"/>
          <a:srcRect t="13800" b="13800"/>
          <a:stretch>
            <a:fillRect/>
          </a:stretch>
        </p:blipFill>
        <p:spPr/>
      </p:pic>
      <p:pic>
        <p:nvPicPr>
          <p:cNvPr id="45" name="Picture Placeholder 44">
            <a:extLst>
              <a:ext uri="{FF2B5EF4-FFF2-40B4-BE49-F238E27FC236}">
                <a16:creationId xmlns:a16="http://schemas.microsoft.com/office/drawing/2014/main" id="{792485FB-68F4-658C-B255-B929AC1FFE8A}"/>
              </a:ext>
            </a:extLst>
          </p:cNvPr>
          <p:cNvPicPr>
            <a:picLocks noGrp="1" noChangeAspect="1"/>
          </p:cNvPicPr>
          <p:nvPr>
            <p:ph type="pic" sz="quarter" idx="14"/>
          </p:nvPr>
        </p:nvPicPr>
        <p:blipFill>
          <a:blip r:embed="rId4"/>
          <a:srcRect t="6947" b="6947"/>
          <a:stretch>
            <a:fillRect/>
          </a:stretch>
        </p:blipFill>
        <p:spPr/>
      </p:pic>
      <p:pic>
        <p:nvPicPr>
          <p:cNvPr id="43" name="Picture Placeholder 42" descr="A person and person shaking hands&#10;&#10;AI-generated content may be incorrect.">
            <a:extLst>
              <a:ext uri="{FF2B5EF4-FFF2-40B4-BE49-F238E27FC236}">
                <a16:creationId xmlns:a16="http://schemas.microsoft.com/office/drawing/2014/main" id="{4D84E706-409F-6BE0-C19F-CD2586E4B213}"/>
              </a:ext>
            </a:extLst>
          </p:cNvPr>
          <p:cNvPicPr>
            <a:picLocks noGrp="1" noChangeAspect="1"/>
          </p:cNvPicPr>
          <p:nvPr>
            <p:ph type="pic" sz="quarter" idx="13"/>
          </p:nvPr>
        </p:nvPicPr>
        <p:blipFill>
          <a:blip r:embed="rId5"/>
          <a:srcRect t="15615" b="15615"/>
          <a:stretch>
            <a:fillRect/>
          </a:stretch>
        </p:blipFill>
        <p:spPr/>
      </p:pic>
      <p:pic>
        <p:nvPicPr>
          <p:cNvPr id="3" name="Picture 2" descr="A letter of a job application&#10;&#10;AI-generated content may be incorrect.">
            <a:extLst>
              <a:ext uri="{FF2B5EF4-FFF2-40B4-BE49-F238E27FC236}">
                <a16:creationId xmlns:a16="http://schemas.microsoft.com/office/drawing/2014/main" id="{CE7CB718-8F06-64C7-808E-C2EF154F40CB}"/>
              </a:ext>
            </a:extLst>
          </p:cNvPr>
          <p:cNvPicPr>
            <a:picLocks noChangeAspect="1"/>
          </p:cNvPicPr>
          <p:nvPr/>
        </p:nvPicPr>
        <p:blipFill>
          <a:blip r:embed="rId6"/>
          <a:stretch>
            <a:fillRect/>
          </a:stretch>
        </p:blipFill>
        <p:spPr>
          <a:xfrm>
            <a:off x="446595" y="171675"/>
            <a:ext cx="6151233" cy="6518049"/>
          </a:xfrm>
          <a:prstGeom prst="rect">
            <a:avLst/>
          </a:prstGeom>
        </p:spPr>
      </p:pic>
    </p:spTree>
    <p:extLst>
      <p:ext uri="{BB962C8B-B14F-4D97-AF65-F5344CB8AC3E}">
        <p14:creationId xmlns:p14="http://schemas.microsoft.com/office/powerpoint/2010/main" val="3498676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3">
            <a:extLst>
              <a:ext uri="{FF2B5EF4-FFF2-40B4-BE49-F238E27FC236}">
                <a16:creationId xmlns:a16="http://schemas.microsoft.com/office/drawing/2014/main" id="{DBE49DF2-C4C7-4EC0-BF95-00C033956ED5}"/>
              </a:ext>
            </a:extLst>
          </p:cNvPr>
          <p:cNvSpPr>
            <a:spLocks noGrp="1"/>
          </p:cNvSpPr>
          <p:nvPr>
            <p:ph type="title"/>
          </p:nvPr>
        </p:nvSpPr>
        <p:spPr>
          <a:xfrm>
            <a:off x="285539" y="2518189"/>
            <a:ext cx="5465225" cy="2637455"/>
          </a:xfrm>
        </p:spPr>
        <p:txBody>
          <a:bodyPr/>
          <a:lstStyle/>
          <a:p>
            <a:r>
              <a:rPr lang="en-US" dirty="0"/>
              <a:t>Thank you</a:t>
            </a:r>
          </a:p>
        </p:txBody>
      </p:sp>
      <p:sp>
        <p:nvSpPr>
          <p:cNvPr id="2" name="Subtitle 1">
            <a:extLst>
              <a:ext uri="{FF2B5EF4-FFF2-40B4-BE49-F238E27FC236}">
                <a16:creationId xmlns:a16="http://schemas.microsoft.com/office/drawing/2014/main" id="{39D912AE-424A-49C1-ACDE-5F01791140B1}"/>
              </a:ext>
            </a:extLst>
          </p:cNvPr>
          <p:cNvSpPr>
            <a:spLocks noGrp="1"/>
          </p:cNvSpPr>
          <p:nvPr>
            <p:ph type="subTitle" idx="1"/>
          </p:nvPr>
        </p:nvSpPr>
        <p:spPr>
          <a:xfrm>
            <a:off x="285539" y="5297406"/>
            <a:ext cx="5414255" cy="1560594"/>
          </a:xfrm>
        </p:spPr>
        <p:txBody>
          <a:bodyPr/>
          <a:lstStyle/>
          <a:p>
            <a:r>
              <a:rPr lang="en-US" dirty="0"/>
              <a:t>Dr Paul E. Richardson</a:t>
            </a:r>
          </a:p>
          <a:p>
            <a:r>
              <a:rPr lang="en-US" dirty="0" err="1"/>
              <a:t>prichar@coastal.edu</a:t>
            </a:r>
            <a:endParaRPr lang="en-US" dirty="0"/>
          </a:p>
          <a:p>
            <a:r>
              <a:rPr lang="en-US" dirty="0"/>
              <a:t>https://</a:t>
            </a:r>
            <a:r>
              <a:rPr lang="en-US" dirty="0" err="1"/>
              <a:t>professorrichardsonresearch.com</a:t>
            </a:r>
            <a:r>
              <a:rPr lang="en-US" dirty="0"/>
              <a:t>/</a:t>
            </a:r>
          </a:p>
        </p:txBody>
      </p:sp>
      <p:sp>
        <p:nvSpPr>
          <p:cNvPr id="7" name="Slide Number Placeholder 6">
            <a:extLst>
              <a:ext uri="{FF2B5EF4-FFF2-40B4-BE49-F238E27FC236}">
                <a16:creationId xmlns:a16="http://schemas.microsoft.com/office/drawing/2014/main" id="{4844C1BF-C224-4BC2-B070-F631007AA5DC}"/>
              </a:ext>
            </a:extLst>
          </p:cNvPr>
          <p:cNvSpPr>
            <a:spLocks noGrp="1"/>
          </p:cNvSpPr>
          <p:nvPr>
            <p:ph type="sldNum" sz="quarter" idx="12"/>
          </p:nvPr>
        </p:nvSpPr>
        <p:spPr>
          <a:xfrm>
            <a:off x="11190806" y="6324600"/>
            <a:ext cx="799078" cy="365125"/>
          </a:xfrm>
        </p:spPr>
        <p:txBody>
          <a:bodyPr/>
          <a:lstStyle/>
          <a:p>
            <a:fld id="{11A71338-8BA2-4C79-A6C5-5A8E30081D0C}" type="slidenum">
              <a:rPr lang="en-US" smtClean="0"/>
              <a:pPr/>
              <a:t>19</a:t>
            </a:fld>
            <a:endParaRPr lang="en-US" dirty="0"/>
          </a:p>
        </p:txBody>
      </p:sp>
      <p:pic>
        <p:nvPicPr>
          <p:cNvPr id="9" name="Picture Placeholder 8" descr="A person wearing glasses and a striped shirt&#10;&#10;AI-generated content may be incorrect.">
            <a:extLst>
              <a:ext uri="{FF2B5EF4-FFF2-40B4-BE49-F238E27FC236}">
                <a16:creationId xmlns:a16="http://schemas.microsoft.com/office/drawing/2014/main" id="{4839B1C1-BF0D-6E89-7271-5DF56C48C005}"/>
              </a:ext>
            </a:extLst>
          </p:cNvPr>
          <p:cNvPicPr>
            <a:picLocks noGrp="1" noChangeAspect="1"/>
          </p:cNvPicPr>
          <p:nvPr>
            <p:ph type="pic" sz="quarter" idx="15"/>
          </p:nvPr>
        </p:nvPicPr>
        <p:blipFill>
          <a:blip r:embed="rId3"/>
          <a:srcRect l="6032" r="6032"/>
          <a:stretch>
            <a:fillRect/>
          </a:stretch>
        </p:blipFill>
        <p:spPr/>
      </p:pic>
      <p:pic>
        <p:nvPicPr>
          <p:cNvPr id="11" name="Picture 10" descr="A group of images of different types of objects&#10;&#10;AI-generated content may be incorrect.">
            <a:extLst>
              <a:ext uri="{FF2B5EF4-FFF2-40B4-BE49-F238E27FC236}">
                <a16:creationId xmlns:a16="http://schemas.microsoft.com/office/drawing/2014/main" id="{F1002C61-6F67-7DE4-5E86-BCD2449BA4B8}"/>
              </a:ext>
            </a:extLst>
          </p:cNvPr>
          <p:cNvPicPr>
            <a:picLocks noChangeAspect="1"/>
          </p:cNvPicPr>
          <p:nvPr/>
        </p:nvPicPr>
        <p:blipFill>
          <a:blip r:embed="rId4"/>
          <a:stretch>
            <a:fillRect/>
          </a:stretch>
        </p:blipFill>
        <p:spPr>
          <a:xfrm>
            <a:off x="311097" y="244929"/>
            <a:ext cx="4162932" cy="4162932"/>
          </a:xfrm>
          <a:prstGeom prst="rect">
            <a:avLst/>
          </a:prstGeom>
        </p:spPr>
      </p:pic>
    </p:spTree>
    <p:extLst>
      <p:ext uri="{BB962C8B-B14F-4D97-AF65-F5344CB8AC3E}">
        <p14:creationId xmlns:p14="http://schemas.microsoft.com/office/powerpoint/2010/main" val="1833651384"/>
      </p:ext>
    </p:extLst>
  </p:cSld>
  <p:clrMapOvr>
    <a:masterClrMapping/>
  </p:clrMapOvr>
</p:sld>
</file>

<file path=ppt/theme/theme1.xml><?xml version="1.0" encoding="utf-8"?>
<a:theme xmlns:a="http://schemas.openxmlformats.org/drawingml/2006/main" name="SineVTI">
  <a:themeElements>
    <a:clrScheme name="Custom 51">
      <a:dk1>
        <a:sysClr val="windowText" lastClr="000000"/>
      </a:dk1>
      <a:lt1>
        <a:sysClr val="window" lastClr="FFFFFF"/>
      </a:lt1>
      <a:dk2>
        <a:srgbClr val="12154E"/>
      </a:dk2>
      <a:lt2>
        <a:srgbClr val="EEEEEE"/>
      </a:lt2>
      <a:accent1>
        <a:srgbClr val="FD8686"/>
      </a:accent1>
      <a:accent2>
        <a:srgbClr val="B495C2"/>
      </a:accent2>
      <a:accent3>
        <a:srgbClr val="8F99BB"/>
      </a:accent3>
      <a:accent4>
        <a:srgbClr val="A3A3C1"/>
      </a:accent4>
      <a:accent5>
        <a:srgbClr val="7162FE"/>
      </a:accent5>
      <a:accent6>
        <a:srgbClr val="1EBE9B"/>
      </a:accent6>
      <a:hlink>
        <a:srgbClr val="EF08F7"/>
      </a:hlink>
      <a:folHlink>
        <a:srgbClr val="8477FE"/>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1E5C9C91-7BEA-497B-8B74-808BB08645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9FD94B-CF2B-4485-954E-6805E96E51FA}">
  <ds:schemaRefs>
    <ds:schemaRef ds:uri="http://schemas.microsoft.com/sharepoint/v3/contenttype/forms"/>
  </ds:schemaRefs>
</ds:datastoreItem>
</file>

<file path=customXml/itemProps3.xml><?xml version="1.0" encoding="utf-8"?>
<ds:datastoreItem xmlns:ds="http://schemas.openxmlformats.org/officeDocument/2006/customXml" ds:itemID="{538316A4-DB9D-4B40-83D1-0433996D54B0}">
  <ds:schemaRefs>
    <ds:schemaRef ds:uri="http://purl.org/dc/elements/1.1/"/>
    <ds:schemaRef ds:uri="http://schemas.microsoft.com/sharepoint/v3"/>
    <ds:schemaRef ds:uri="230e9df3-be65-4c73-a93b-d1236ebd677e"/>
    <ds:schemaRef ds:uri="http://schemas.microsoft.com/office/2006/metadata/properties"/>
    <ds:schemaRef ds:uri="http://schemas.microsoft.com/office/2006/documentManagement/types"/>
    <ds:schemaRef ds:uri="http://purl.org/dc/terms/"/>
    <ds:schemaRef ds:uri="http://www.w3.org/XML/1998/namespace"/>
    <ds:schemaRef ds:uri="71af3243-3dd4-4a8d-8c0d-dd76da1f02a5"/>
    <ds:schemaRef ds:uri="http://schemas.microsoft.com/office/infopath/2007/PartnerControls"/>
    <ds:schemaRef ds:uri="http://schemas.openxmlformats.org/package/2006/metadata/core-properties"/>
    <ds:schemaRef ds:uri="16c05727-aa75-4e4a-9b5f-8a80a1165891"/>
    <ds:schemaRef ds:uri="http://purl.org/dc/dcmityp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SineVTI</Template>
  <TotalTime>71</TotalTime>
  <Words>439</Words>
  <Application>Microsoft Macintosh PowerPoint</Application>
  <PresentationFormat>Widescreen</PresentationFormat>
  <Paragraphs>90</Paragraphs>
  <Slides>19</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Avenir Heavy</vt:lpstr>
      <vt:lpstr>Calibri</vt:lpstr>
      <vt:lpstr>Century Schoolbook</vt:lpstr>
      <vt:lpstr>Chalkboard SE</vt:lpstr>
      <vt:lpstr>Chalkduster</vt:lpstr>
      <vt:lpstr>Franklin Gothic Medium</vt:lpstr>
      <vt:lpstr>Posterama</vt:lpstr>
      <vt:lpstr>SineVTI</vt:lpstr>
      <vt:lpstr>Cover Letter </vt:lpstr>
      <vt:lpstr>Introduction</vt:lpstr>
      <vt:lpstr>PowerPoint Presentation</vt:lpstr>
      <vt:lpstr>Basics in your letter</vt:lpstr>
      <vt:lpstr>Header</vt:lpstr>
      <vt:lpstr>Date</vt:lpstr>
      <vt:lpstr>Greeting</vt:lpstr>
      <vt:lpstr>Introduction</vt:lpstr>
      <vt:lpstr>Emphasis your skills</vt:lpstr>
      <vt:lpstr>Emphasis your skills</vt:lpstr>
      <vt:lpstr>Conclusion</vt:lpstr>
      <vt:lpstr>Sign Off</vt:lpstr>
      <vt:lpstr>Never lie or exaggerate!!!</vt:lpstr>
      <vt:lpstr>What you need to do after you wrote the letter</vt:lpstr>
      <vt:lpstr>Timeline     Treat every letter as unique, do not reuse letters</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Richardson</dc:creator>
  <cp:lastModifiedBy>Paul Richardson</cp:lastModifiedBy>
  <cp:revision>10</cp:revision>
  <dcterms:created xsi:type="dcterms:W3CDTF">2025-06-30T00:30:09Z</dcterms:created>
  <dcterms:modified xsi:type="dcterms:W3CDTF">2025-06-30T23:06:14Z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