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9" r:id="rId3"/>
    <p:sldId id="269" r:id="rId4"/>
    <p:sldId id="270" r:id="rId5"/>
    <p:sldId id="271" r:id="rId6"/>
    <p:sldId id="272" r:id="rId7"/>
    <p:sldId id="273" r:id="rId8"/>
    <p:sldId id="274" r:id="rId9"/>
    <p:sldId id="257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58" r:id="rId19"/>
    <p:sldId id="278" r:id="rId20"/>
    <p:sldId id="277" r:id="rId21"/>
    <p:sldId id="281" r:id="rId22"/>
    <p:sldId id="282" r:id="rId23"/>
    <p:sldId id="283" r:id="rId24"/>
    <p:sldId id="26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94" autoAdjust="0"/>
  </p:normalViewPr>
  <p:slideViewPr>
    <p:cSldViewPr snapToGrid="0" snapToObjects="1"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6/11/20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prichar@coastal.edu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270701"/>
            <a:ext cx="6400800" cy="1295400"/>
          </a:xfrm>
        </p:spPr>
        <p:txBody>
          <a:bodyPr/>
          <a:lstStyle/>
          <a:p>
            <a:r>
              <a:rPr lang="en-US" b="1" dirty="0"/>
              <a:t>Resume Writing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Prof Paul E. Richardson</a:t>
            </a:r>
          </a:p>
          <a:p>
            <a:r>
              <a:rPr lang="en-US" sz="2400" b="1" dirty="0">
                <a:solidFill>
                  <a:srgbClr val="FF0000"/>
                </a:solidFill>
                <a:latin typeface="Avenir Heavy"/>
                <a:cs typeface="Avenir Heavy"/>
              </a:rPr>
              <a:t>S</a:t>
            </a:r>
            <a:r>
              <a:rPr lang="en-US" sz="2400" dirty="0">
                <a:latin typeface="Avenir Heavy"/>
                <a:cs typeface="Avenir Heavy"/>
              </a:rPr>
              <a:t>ummer </a:t>
            </a:r>
            <a:r>
              <a:rPr lang="en-US" sz="2400" b="1" dirty="0">
                <a:solidFill>
                  <a:srgbClr val="FF0000"/>
                </a:solidFill>
                <a:latin typeface="Avenir Heavy"/>
                <a:cs typeface="Avenir Heavy"/>
              </a:rPr>
              <a:t>Co</a:t>
            </a:r>
            <a:r>
              <a:rPr lang="en-US" sz="2400" dirty="0">
                <a:latin typeface="Avenir Heavy"/>
                <a:cs typeface="Avenir Heavy"/>
              </a:rPr>
              <a:t>astal </a:t>
            </a:r>
            <a:r>
              <a:rPr lang="en-US" sz="2400" dirty="0">
                <a:solidFill>
                  <a:srgbClr val="FF0000"/>
                </a:solidFill>
                <a:latin typeface="Avenir Heavy"/>
                <a:cs typeface="Avenir Heavy"/>
              </a:rPr>
              <a:t>R</a:t>
            </a:r>
            <a:r>
              <a:rPr lang="en-US" sz="2400" dirty="0">
                <a:latin typeface="Avenir Heavy"/>
                <a:cs typeface="Avenir Heavy"/>
              </a:rPr>
              <a:t>esearch </a:t>
            </a:r>
            <a:r>
              <a:rPr lang="en-US" sz="2400" dirty="0">
                <a:solidFill>
                  <a:srgbClr val="FF0000"/>
                </a:solidFill>
                <a:latin typeface="Avenir Heavy"/>
                <a:cs typeface="Avenir Heavy"/>
              </a:rPr>
              <a:t>E</a:t>
            </a:r>
            <a:r>
              <a:rPr lang="en-US" sz="2400" dirty="0">
                <a:latin typeface="Avenir Heavy"/>
                <a:cs typeface="Avenir Heavy"/>
              </a:rPr>
              <a:t>xperience</a:t>
            </a:r>
          </a:p>
        </p:txBody>
      </p:sp>
    </p:spTree>
    <p:extLst>
      <p:ext uri="{BB962C8B-B14F-4D97-AF65-F5344CB8AC3E}">
        <p14:creationId xmlns:p14="http://schemas.microsoft.com/office/powerpoint/2010/main" val="180206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366" y="1106214"/>
            <a:ext cx="6553200" cy="685800"/>
          </a:xfrm>
        </p:spPr>
        <p:txBody>
          <a:bodyPr>
            <a:noAutofit/>
          </a:bodyPr>
          <a:lstStyle/>
          <a:p>
            <a:r>
              <a:rPr lang="en-US" sz="2000" b="1" dirty="0"/>
              <a:t>Important points it must contain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BFBDBB-AFA4-AA46-84B5-CF2916485E69}"/>
              </a:ext>
            </a:extLst>
          </p:cNvPr>
          <p:cNvSpPr/>
          <p:nvPr/>
        </p:nvSpPr>
        <p:spPr>
          <a:xfrm>
            <a:off x="1560786" y="2241442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1.	Name and Contact Info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E48D133-38D1-D34E-9BF8-93D392E2E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280" y="2890345"/>
            <a:ext cx="2429037" cy="1736382"/>
          </a:xfrm>
          <a:prstGeom prst="rect">
            <a:avLst/>
          </a:prstGeom>
        </p:spPr>
      </p:pic>
      <p:pic>
        <p:nvPicPr>
          <p:cNvPr id="7" name="Picture 6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FD5CE807-6301-DF47-AD44-0BC8F744D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831" y="3429000"/>
            <a:ext cx="3602735" cy="17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8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366" y="1106214"/>
            <a:ext cx="6553200" cy="685800"/>
          </a:xfrm>
        </p:spPr>
        <p:txBody>
          <a:bodyPr>
            <a:noAutofit/>
          </a:bodyPr>
          <a:lstStyle/>
          <a:p>
            <a:r>
              <a:rPr lang="en-US" sz="2000" b="1" dirty="0"/>
              <a:t>Important points it must contain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BFBDBB-AFA4-AA46-84B5-CF2916485E69}"/>
              </a:ext>
            </a:extLst>
          </p:cNvPr>
          <p:cNvSpPr/>
          <p:nvPr/>
        </p:nvSpPr>
        <p:spPr>
          <a:xfrm>
            <a:off x="1560786" y="2241442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2.	Summary Paragraph.</a:t>
            </a:r>
          </a:p>
        </p:txBody>
      </p:sp>
      <p:pic>
        <p:nvPicPr>
          <p:cNvPr id="5" name="Picture 4" descr="A picture containing indoor, table, food, sitting&#10;&#10;Description automatically generated">
            <a:extLst>
              <a:ext uri="{FF2B5EF4-FFF2-40B4-BE49-F238E27FC236}">
                <a16:creationId xmlns:a16="http://schemas.microsoft.com/office/drawing/2014/main" id="{02EA60C8-5C04-8F47-8A6D-7E68F7F74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686" y="3152535"/>
            <a:ext cx="2921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366" y="1106214"/>
            <a:ext cx="6553200" cy="685800"/>
          </a:xfrm>
        </p:spPr>
        <p:txBody>
          <a:bodyPr>
            <a:noAutofit/>
          </a:bodyPr>
          <a:lstStyle/>
          <a:p>
            <a:r>
              <a:rPr lang="en-US" sz="2000" b="1" dirty="0"/>
              <a:t>Important points it must contain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BFBDBB-AFA4-AA46-84B5-CF2916485E69}"/>
              </a:ext>
            </a:extLst>
          </p:cNvPr>
          <p:cNvSpPr/>
          <p:nvPr/>
        </p:nvSpPr>
        <p:spPr>
          <a:xfrm>
            <a:off x="1560786" y="2241442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3.	Employment History.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16C1BF6C-58EC-3844-9479-CE9408964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921" y="2767309"/>
            <a:ext cx="4040832" cy="27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8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366" y="1106214"/>
            <a:ext cx="6553200" cy="685800"/>
          </a:xfrm>
        </p:spPr>
        <p:txBody>
          <a:bodyPr>
            <a:noAutofit/>
          </a:bodyPr>
          <a:lstStyle/>
          <a:p>
            <a:r>
              <a:rPr lang="en-US" sz="2000" b="1" dirty="0"/>
              <a:t>Important points it must contain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BFBDBB-AFA4-AA46-84B5-CF2916485E69}"/>
              </a:ext>
            </a:extLst>
          </p:cNvPr>
          <p:cNvSpPr/>
          <p:nvPr/>
        </p:nvSpPr>
        <p:spPr>
          <a:xfrm>
            <a:off x="1560786" y="2241442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4.	Skills.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5AC747-3812-F444-8FD2-D4A98E427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60" y="2869534"/>
            <a:ext cx="3427626" cy="257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7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366" y="1106214"/>
            <a:ext cx="6553200" cy="685800"/>
          </a:xfrm>
        </p:spPr>
        <p:txBody>
          <a:bodyPr>
            <a:noAutofit/>
          </a:bodyPr>
          <a:lstStyle/>
          <a:p>
            <a:r>
              <a:rPr lang="en-US" sz="2000" b="1" dirty="0"/>
              <a:t>Important points it must contain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BFBDBB-AFA4-AA46-84B5-CF2916485E69}"/>
              </a:ext>
            </a:extLst>
          </p:cNvPr>
          <p:cNvSpPr/>
          <p:nvPr/>
        </p:nvSpPr>
        <p:spPr>
          <a:xfrm>
            <a:off x="1560786" y="2241442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5.	Education.</a:t>
            </a:r>
          </a:p>
        </p:txBody>
      </p:sp>
      <p:pic>
        <p:nvPicPr>
          <p:cNvPr id="5" name="Picture 4" descr="A picture containing toy&#10;&#10;Description automatically generated">
            <a:extLst>
              <a:ext uri="{FF2B5EF4-FFF2-40B4-BE49-F238E27FC236}">
                <a16:creationId xmlns:a16="http://schemas.microsoft.com/office/drawing/2014/main" id="{021BD9FE-06C2-934C-AF58-B8F6AB582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910" y="2765346"/>
            <a:ext cx="3484180" cy="298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366" y="1106214"/>
            <a:ext cx="6553200" cy="685800"/>
          </a:xfrm>
        </p:spPr>
        <p:txBody>
          <a:bodyPr>
            <a:noAutofit/>
          </a:bodyPr>
          <a:lstStyle/>
          <a:p>
            <a:r>
              <a:rPr lang="en-US" sz="2000" b="1" dirty="0"/>
              <a:t>Important points it must contain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BFBDBB-AFA4-AA46-84B5-CF2916485E69}"/>
              </a:ext>
            </a:extLst>
          </p:cNvPr>
          <p:cNvSpPr/>
          <p:nvPr/>
        </p:nvSpPr>
        <p:spPr>
          <a:xfrm>
            <a:off x="1560786" y="2241442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6. 	Community Involvement (Optional)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10C0847-078B-C84F-B91F-140529172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366" y="3148287"/>
            <a:ext cx="42545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04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366" y="1106214"/>
            <a:ext cx="6553200" cy="685800"/>
          </a:xfrm>
        </p:spPr>
        <p:txBody>
          <a:bodyPr>
            <a:noAutofit/>
          </a:bodyPr>
          <a:lstStyle/>
          <a:p>
            <a:r>
              <a:rPr lang="en-US" sz="2000" b="1" dirty="0"/>
              <a:t>Important points it must contain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BFBDBB-AFA4-AA46-84B5-CF2916485E69}"/>
              </a:ext>
            </a:extLst>
          </p:cNvPr>
          <p:cNvSpPr/>
          <p:nvPr/>
        </p:nvSpPr>
        <p:spPr>
          <a:xfrm>
            <a:off x="1560786" y="2241442"/>
            <a:ext cx="6379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7.	Awards/Achievements You've Received</a:t>
            </a:r>
          </a:p>
        </p:txBody>
      </p:sp>
      <p:pic>
        <p:nvPicPr>
          <p:cNvPr id="5" name="Picture 4" descr="A picture containing indoor, table, room, sitting&#10;&#10;Description automatically generated">
            <a:extLst>
              <a:ext uri="{FF2B5EF4-FFF2-40B4-BE49-F238E27FC236}">
                <a16:creationId xmlns:a16="http://schemas.microsoft.com/office/drawing/2014/main" id="{000C4215-3BAF-1F4C-9DF7-7AA540015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793" y="2703107"/>
            <a:ext cx="4359822" cy="290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36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Playbill"/>
                <a:cs typeface="Playbill"/>
              </a:rPr>
              <a:t>This you must avoid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2076E-83D7-CC44-A48E-C18E7FF25323}"/>
              </a:ext>
            </a:extLst>
          </p:cNvPr>
          <p:cNvSpPr/>
          <p:nvPr/>
        </p:nvSpPr>
        <p:spPr>
          <a:xfrm>
            <a:off x="1501139" y="2277382"/>
            <a:ext cx="5802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1. Proofread your resume. No spelling or grammar errors!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F7FE812-CA21-5E49-9F5C-0A89111ED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277" y="2646714"/>
            <a:ext cx="2281505" cy="297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25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Playbill"/>
                <a:cs typeface="Playbill"/>
              </a:rPr>
              <a:t>This you must avoid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2076E-83D7-CC44-A48E-C18E7FF25323}"/>
              </a:ext>
            </a:extLst>
          </p:cNvPr>
          <p:cNvSpPr/>
          <p:nvPr/>
        </p:nvSpPr>
        <p:spPr>
          <a:xfrm>
            <a:off x="1490629" y="2477079"/>
            <a:ext cx="2112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2. Lack of Specifics</a:t>
            </a:r>
            <a:endParaRPr lang="en-US" dirty="0"/>
          </a:p>
        </p:txBody>
      </p:sp>
      <p:pic>
        <p:nvPicPr>
          <p:cNvPr id="5" name="Picture 4" descr="A picture containing table, white, computer, red&#10;&#10;Description automatically generated">
            <a:extLst>
              <a:ext uri="{FF2B5EF4-FFF2-40B4-BE49-F238E27FC236}">
                <a16:creationId xmlns:a16="http://schemas.microsoft.com/office/drawing/2014/main" id="{E219EDEE-F826-3B47-A746-978E55D31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593" y="3082158"/>
            <a:ext cx="40386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81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Playbill"/>
                <a:cs typeface="Playbill"/>
              </a:rPr>
              <a:t>This you must avoid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2076E-83D7-CC44-A48E-C18E7FF25323}"/>
              </a:ext>
            </a:extLst>
          </p:cNvPr>
          <p:cNvSpPr/>
          <p:nvPr/>
        </p:nvSpPr>
        <p:spPr>
          <a:xfrm>
            <a:off x="1490629" y="2477079"/>
            <a:ext cx="4353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3. Write it with a specific objective in mind</a:t>
            </a:r>
            <a:endParaRPr lang="en-US" dirty="0"/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F5DC607-EF99-4E42-9463-1D59E850F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765" y="2943463"/>
            <a:ext cx="3796643" cy="265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10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Playbill"/>
                <a:cs typeface="Playbill"/>
              </a:rPr>
              <a:t>This you must avoid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2076E-83D7-CC44-A48E-C18E7FF25323}"/>
              </a:ext>
            </a:extLst>
          </p:cNvPr>
          <p:cNvSpPr/>
          <p:nvPr/>
        </p:nvSpPr>
        <p:spPr>
          <a:xfrm>
            <a:off x="1490629" y="2477079"/>
            <a:ext cx="5310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4. Highlighting Duties Instead of Accomplishments</a:t>
            </a:r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CB3437F-FA0C-964F-80A0-692E9EF8E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5" y="3047101"/>
            <a:ext cx="3162958" cy="964489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7F534BB9-DE5D-9B42-AEDE-A4A6EF617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848" y="3899337"/>
            <a:ext cx="2367958" cy="135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75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Playbill"/>
                <a:cs typeface="Playbill"/>
              </a:rPr>
              <a:t>This you must avoid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2076E-83D7-CC44-A48E-C18E7FF25323}"/>
              </a:ext>
            </a:extLst>
          </p:cNvPr>
          <p:cNvSpPr/>
          <p:nvPr/>
        </p:nvSpPr>
        <p:spPr>
          <a:xfrm>
            <a:off x="1490629" y="2477079"/>
            <a:ext cx="2037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6. No Action Verbs</a:t>
            </a:r>
            <a:endParaRPr lang="en-US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D2414ED-9DAA-4844-871F-B5789BBB6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23" y="2573327"/>
            <a:ext cx="4027985" cy="302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77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Playbill"/>
                <a:cs typeface="Playbill"/>
              </a:rPr>
              <a:t>This you must avoid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2076E-83D7-CC44-A48E-C18E7FF25323}"/>
              </a:ext>
            </a:extLst>
          </p:cNvPr>
          <p:cNvSpPr/>
          <p:nvPr/>
        </p:nvSpPr>
        <p:spPr>
          <a:xfrm>
            <a:off x="1490629" y="2477079"/>
            <a:ext cx="3936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7. Leaving Off Important Information</a:t>
            </a:r>
            <a:endParaRPr lang="en-US" dirty="0"/>
          </a:p>
        </p:txBody>
      </p:sp>
      <p:pic>
        <p:nvPicPr>
          <p:cNvPr id="5" name="Picture 4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43D7A85E-00EC-0341-BC94-8395BBDBC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906" y="2984938"/>
            <a:ext cx="3675993" cy="245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92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Playbill"/>
                <a:cs typeface="Playbill"/>
              </a:rPr>
              <a:t>This you must avoid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2076E-83D7-CC44-A48E-C18E7FF25323}"/>
              </a:ext>
            </a:extLst>
          </p:cNvPr>
          <p:cNvSpPr/>
          <p:nvPr/>
        </p:nvSpPr>
        <p:spPr>
          <a:xfrm>
            <a:off x="1490629" y="2477079"/>
            <a:ext cx="2176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8. Visually Too Busy</a:t>
            </a:r>
            <a:endParaRPr lang="en-US" dirty="0"/>
          </a:p>
        </p:txBody>
      </p:sp>
      <p:pic>
        <p:nvPicPr>
          <p:cNvPr id="5" name="Picture 4" descr="A cluttered desk&#10;&#10;Description automatically generated">
            <a:extLst>
              <a:ext uri="{FF2B5EF4-FFF2-40B4-BE49-F238E27FC236}">
                <a16:creationId xmlns:a16="http://schemas.microsoft.com/office/drawing/2014/main" id="{1BA5B896-1C89-0842-9BA0-CD1D9C315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794" y="3079531"/>
            <a:ext cx="4146916" cy="233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89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Playbill"/>
                <a:cs typeface="Playbill"/>
              </a:rPr>
              <a:t>This you must avoid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2076E-83D7-CC44-A48E-C18E7FF25323}"/>
              </a:ext>
            </a:extLst>
          </p:cNvPr>
          <p:cNvSpPr/>
          <p:nvPr/>
        </p:nvSpPr>
        <p:spPr>
          <a:xfrm>
            <a:off x="1490629" y="2477079"/>
            <a:ext cx="3399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9. Incorrect Contact Information</a:t>
            </a:r>
            <a:endParaRPr lang="en-US" dirty="0"/>
          </a:p>
        </p:txBody>
      </p:sp>
      <p:pic>
        <p:nvPicPr>
          <p:cNvPr id="5" name="Picture 4" descr="A person holding a sign&#10;&#10;Description automatically generated">
            <a:extLst>
              <a:ext uri="{FF2B5EF4-FFF2-40B4-BE49-F238E27FC236}">
                <a16:creationId xmlns:a16="http://schemas.microsoft.com/office/drawing/2014/main" id="{D9FECAB8-52B8-3B47-8D19-AA602EA4A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88" y="2846411"/>
            <a:ext cx="3855983" cy="280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46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Playbill"/>
                <a:cs typeface="Playbill"/>
              </a:rPr>
              <a:t>This you must avoid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E2076E-83D7-CC44-A48E-C18E7FF25323}"/>
              </a:ext>
            </a:extLst>
          </p:cNvPr>
          <p:cNvSpPr/>
          <p:nvPr/>
        </p:nvSpPr>
        <p:spPr>
          <a:xfrm>
            <a:off x="1490629" y="2477079"/>
            <a:ext cx="1951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10. No cover letter</a:t>
            </a:r>
            <a:endParaRPr lang="en-US" dirty="0"/>
          </a:p>
        </p:txBody>
      </p:sp>
      <p:pic>
        <p:nvPicPr>
          <p:cNvPr id="5" name="Picture 4" descr="A person holding a sign&#10;&#10;Description automatically generated">
            <a:extLst>
              <a:ext uri="{FF2B5EF4-FFF2-40B4-BE49-F238E27FC236}">
                <a16:creationId xmlns:a16="http://schemas.microsoft.com/office/drawing/2014/main" id="{4FA2651F-0CE1-8946-85DC-5ECBBABE3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352" y="2846411"/>
            <a:ext cx="5144814" cy="257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04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laybill"/>
                <a:cs typeface="Playbill"/>
              </a:rPr>
              <a:t>Things you must never do!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61AE41-EE8C-5343-A493-918AC1764E7C}"/>
              </a:ext>
            </a:extLst>
          </p:cNvPr>
          <p:cNvSpPr txBox="1"/>
          <p:nvPr/>
        </p:nvSpPr>
        <p:spPr>
          <a:xfrm>
            <a:off x="1371600" y="2290227"/>
            <a:ext cx="650402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Never lie or make up information</a:t>
            </a: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Only put information on your resume that you could prove</a:t>
            </a:r>
          </a:p>
        </p:txBody>
      </p:sp>
      <p:pic>
        <p:nvPicPr>
          <p:cNvPr id="5" name="Picture 4" descr="A large kitchen with stainless steel appliances and wooden cabinets&#10;&#10;Description automatically generated">
            <a:extLst>
              <a:ext uri="{FF2B5EF4-FFF2-40B4-BE49-F238E27FC236}">
                <a16:creationId xmlns:a16="http://schemas.microsoft.com/office/drawing/2014/main" id="{B2160E90-3130-A54C-9CD7-0B8FB75E7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972" y="3428999"/>
            <a:ext cx="3213538" cy="214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65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laybill"/>
                <a:cs typeface="Playbill"/>
              </a:rPr>
              <a:t>Overall look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61AE41-EE8C-5343-A493-918AC1764E7C}"/>
              </a:ext>
            </a:extLst>
          </p:cNvPr>
          <p:cNvSpPr txBox="1"/>
          <p:nvPr/>
        </p:nvSpPr>
        <p:spPr>
          <a:xfrm>
            <a:off x="1371600" y="2290227"/>
            <a:ext cx="538083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Not more than two pages, one is best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Not too busy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Not too dull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Want your resume to show effort!</a:t>
            </a:r>
          </a:p>
        </p:txBody>
      </p:sp>
    </p:spTree>
    <p:extLst>
      <p:ext uri="{BB962C8B-B14F-4D97-AF65-F5344CB8AC3E}">
        <p14:creationId xmlns:p14="http://schemas.microsoft.com/office/powerpoint/2010/main" val="616200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86BA29E-36BF-6046-ACA3-CF53B4FD6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855779" cy="686675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E7A1899-9F9A-054D-9DF1-C68D9DBFDFAC}"/>
              </a:ext>
            </a:extLst>
          </p:cNvPr>
          <p:cNvSpPr/>
          <p:nvPr/>
        </p:nvSpPr>
        <p:spPr>
          <a:xfrm>
            <a:off x="4855778" y="0"/>
            <a:ext cx="4288222" cy="686675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FA88B8-CA56-7E48-B56E-AEAFE57E6EB5}"/>
              </a:ext>
            </a:extLst>
          </p:cNvPr>
          <p:cNvSpPr txBox="1"/>
          <p:nvPr/>
        </p:nvSpPr>
        <p:spPr>
          <a:xfrm>
            <a:off x="7315200" y="178677"/>
            <a:ext cx="16868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is good?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What isn’t good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92480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7A1899-9F9A-054D-9DF1-C68D9DBFDFAC}"/>
              </a:ext>
            </a:extLst>
          </p:cNvPr>
          <p:cNvSpPr/>
          <p:nvPr/>
        </p:nvSpPr>
        <p:spPr>
          <a:xfrm>
            <a:off x="4855778" y="0"/>
            <a:ext cx="4288222" cy="686675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2EF8D44-5292-FE4C-8671-31296EC65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9766" cy="6923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514652-2B9E-C24E-B8DF-854DC2E1FA50}"/>
              </a:ext>
            </a:extLst>
          </p:cNvPr>
          <p:cNvSpPr/>
          <p:nvPr/>
        </p:nvSpPr>
        <p:spPr>
          <a:xfrm>
            <a:off x="6999889" y="182094"/>
            <a:ext cx="23595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is good?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What isn’t good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24452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7A1899-9F9A-054D-9DF1-C68D9DBFDFAC}"/>
              </a:ext>
            </a:extLst>
          </p:cNvPr>
          <p:cNvSpPr/>
          <p:nvPr/>
        </p:nvSpPr>
        <p:spPr>
          <a:xfrm>
            <a:off x="4855778" y="0"/>
            <a:ext cx="4288222" cy="686675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00662122-33B4-4448-997E-C71022F5D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5778" cy="68790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EEEDE9-ED91-4E43-B828-521294EA4FEC}"/>
              </a:ext>
            </a:extLst>
          </p:cNvPr>
          <p:cNvSpPr/>
          <p:nvPr/>
        </p:nvSpPr>
        <p:spPr>
          <a:xfrm>
            <a:off x="6999889" y="297707"/>
            <a:ext cx="22229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is good?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What isn’t good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83047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7A1899-9F9A-054D-9DF1-C68D9DBFDFAC}"/>
              </a:ext>
            </a:extLst>
          </p:cNvPr>
          <p:cNvSpPr/>
          <p:nvPr/>
        </p:nvSpPr>
        <p:spPr>
          <a:xfrm>
            <a:off x="4855778" y="0"/>
            <a:ext cx="4288222" cy="686675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3258DE0-3D2F-8945-BCF9-4B164F9D7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5778" cy="686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26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laybill"/>
                <a:cs typeface="Playbill"/>
              </a:rPr>
              <a:t>Question Time!</a:t>
            </a:r>
          </a:p>
        </p:txBody>
      </p:sp>
      <p:pic>
        <p:nvPicPr>
          <p:cNvPr id="5" name="Picture 4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B3A6065A-D797-A04A-9819-F1652A8C3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311400"/>
            <a:ext cx="2393950" cy="325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26E561-D1D7-0746-93B3-5143A56CFB35}"/>
              </a:ext>
            </a:extLst>
          </p:cNvPr>
          <p:cNvSpPr txBox="1"/>
          <p:nvPr/>
        </p:nvSpPr>
        <p:spPr>
          <a:xfrm>
            <a:off x="3930868" y="2415512"/>
            <a:ext cx="41410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Prof Paul E. Richardson</a:t>
            </a:r>
          </a:p>
          <a:p>
            <a:endParaRPr lang="en-US" sz="2400" b="1" dirty="0"/>
          </a:p>
          <a:p>
            <a:r>
              <a:rPr lang="en-US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prichar@coastal.edu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Email me if you want a copy of this ppt</a:t>
            </a:r>
          </a:p>
        </p:txBody>
      </p:sp>
    </p:spTree>
    <p:extLst>
      <p:ext uri="{BB962C8B-B14F-4D97-AF65-F5344CB8AC3E}">
        <p14:creationId xmlns:p14="http://schemas.microsoft.com/office/powerpoint/2010/main" val="3171616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364</TotalTime>
  <Words>280</Words>
  <Application>Microsoft Macintosh PowerPoint</Application>
  <PresentationFormat>On-screen Show (4:3)</PresentationFormat>
  <Paragraphs>63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Avenir Heavy</vt:lpstr>
      <vt:lpstr>Garamond</vt:lpstr>
      <vt:lpstr>Lucida Blackletter</vt:lpstr>
      <vt:lpstr>Playbill</vt:lpstr>
      <vt:lpstr>Wingdings</vt:lpstr>
      <vt:lpstr>Couture</vt:lpstr>
      <vt:lpstr>Resume Writing </vt:lpstr>
      <vt:lpstr>Important points it must contain</vt:lpstr>
      <vt:lpstr>Important points it must contain</vt:lpstr>
      <vt:lpstr>Important points it must contain</vt:lpstr>
      <vt:lpstr>Important points it must contain</vt:lpstr>
      <vt:lpstr>Important points it must contain</vt:lpstr>
      <vt:lpstr>Important points it must contain</vt:lpstr>
      <vt:lpstr>Important points it must contain</vt:lpstr>
      <vt:lpstr>This you must avoid</vt:lpstr>
      <vt:lpstr>This you must avoid</vt:lpstr>
      <vt:lpstr>This you must avoid</vt:lpstr>
      <vt:lpstr>This you must avoid</vt:lpstr>
      <vt:lpstr>This you must avoid</vt:lpstr>
      <vt:lpstr>This you must avoid</vt:lpstr>
      <vt:lpstr>This you must avoid</vt:lpstr>
      <vt:lpstr>This you must avoid</vt:lpstr>
      <vt:lpstr>This you must avoid</vt:lpstr>
      <vt:lpstr>Things you must never do!</vt:lpstr>
      <vt:lpstr>Overall look</vt:lpstr>
      <vt:lpstr>PowerPoint Presentation</vt:lpstr>
      <vt:lpstr>PowerPoint Presentation</vt:lpstr>
      <vt:lpstr>PowerPoint Presentation</vt:lpstr>
      <vt:lpstr>PowerPoint Presentation</vt:lpstr>
      <vt:lpstr>Question Time!</vt:lpstr>
    </vt:vector>
  </TitlesOfParts>
  <Company>Coastal Carolina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make an oral presentation</dc:title>
  <dc:creator>Dr. Paul Richardson</dc:creator>
  <cp:lastModifiedBy>Paul Richardson</cp:lastModifiedBy>
  <cp:revision>56</cp:revision>
  <dcterms:created xsi:type="dcterms:W3CDTF">2017-07-13T13:03:43Z</dcterms:created>
  <dcterms:modified xsi:type="dcterms:W3CDTF">2020-06-11T18:18:15Z</dcterms:modified>
</cp:coreProperties>
</file>